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  <p:sldId id="266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dist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復興高中宿舍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簡介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095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5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dist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男女宿舍位置分布圖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496944" cy="5040560"/>
          </a:xfrm>
        </p:spPr>
      </p:pic>
      <p:sp>
        <p:nvSpPr>
          <p:cNvPr id="5" name="向右箭號 4"/>
          <p:cNvSpPr/>
          <p:nvPr/>
        </p:nvSpPr>
        <p:spPr>
          <a:xfrm>
            <a:off x="971600" y="1705440"/>
            <a:ext cx="360040" cy="21602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左箭號 5"/>
          <p:cNvSpPr/>
          <p:nvPr/>
        </p:nvSpPr>
        <p:spPr>
          <a:xfrm>
            <a:off x="3275856" y="6021288"/>
            <a:ext cx="288032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程序 6"/>
          <p:cNvSpPr/>
          <p:nvPr/>
        </p:nvSpPr>
        <p:spPr>
          <a:xfrm>
            <a:off x="8364208" y="1638112"/>
            <a:ext cx="192128" cy="184652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程序 7"/>
          <p:cNvSpPr/>
          <p:nvPr/>
        </p:nvSpPr>
        <p:spPr>
          <a:xfrm>
            <a:off x="8364208" y="1921464"/>
            <a:ext cx="168232" cy="217728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532440" y="1638112"/>
            <a:ext cx="432048" cy="184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女宿</a:t>
            </a:r>
            <a:endParaRPr lang="zh-TW" altLang="en-US" sz="9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流程圖: 程序 9"/>
          <p:cNvSpPr/>
          <p:nvPr/>
        </p:nvSpPr>
        <p:spPr>
          <a:xfrm>
            <a:off x="8532440" y="1927800"/>
            <a:ext cx="432048" cy="21139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TW" altLang="en-US" sz="9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男宿</a:t>
            </a:r>
            <a:endParaRPr lang="zh-TW" altLang="en-US" sz="9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41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dist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宿舍外觀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84784"/>
            <a:ext cx="381642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388843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7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dist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房間介紹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1556792"/>
            <a:ext cx="4035829" cy="4680519"/>
          </a:xfrm>
        </p:spPr>
      </p:pic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1556792"/>
            <a:ext cx="4035829" cy="4680520"/>
          </a:xfrm>
        </p:spPr>
      </p:pic>
    </p:spTree>
    <p:extLst>
      <p:ext uri="{BB962C8B-B14F-4D97-AF65-F5344CB8AC3E}">
        <p14:creationId xmlns:p14="http://schemas.microsoft.com/office/powerpoint/2010/main" val="38737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dist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房間環境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1556792"/>
            <a:ext cx="4035829" cy="4824535"/>
          </a:xfrm>
        </p:spPr>
      </p:pic>
      <p:pic>
        <p:nvPicPr>
          <p:cNvPr id="9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038600" cy="4824536"/>
          </a:xfrm>
        </p:spPr>
      </p:pic>
    </p:spTree>
    <p:extLst>
      <p:ext uri="{BB962C8B-B14F-4D97-AF65-F5344CB8AC3E}">
        <p14:creationId xmlns:p14="http://schemas.microsoft.com/office/powerpoint/2010/main" val="6537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dist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衛浴設備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09" y="1484784"/>
            <a:ext cx="362767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484784"/>
            <a:ext cx="374788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dist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自習室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1484784"/>
            <a:ext cx="4035829" cy="5040559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10445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1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dist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宿舍作息表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917766"/>
              </p:ext>
            </p:extLst>
          </p:nvPr>
        </p:nvGraphicFramePr>
        <p:xfrm>
          <a:off x="467544" y="1556792"/>
          <a:ext cx="8208912" cy="4824537"/>
        </p:xfrm>
        <a:graphic>
          <a:graphicData uri="http://schemas.openxmlformats.org/drawingml/2006/table">
            <a:tbl>
              <a:tblPr firstRow="1" firstCol="1" bandRow="1"/>
              <a:tblGrid>
                <a:gridCol w="1342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6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9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台北市立復興高級中學學生宿舍作息表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時間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活動內容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05:30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宿舍開門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06:20-07:30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起床盥洗、整理個人內務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07:30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宿舍關門、管理員檢查內務</a:t>
                      </a:r>
                      <a:r>
                        <a:rPr lang="zh-TW" sz="12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環境、</a:t>
                      </a: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關閉所有電源開關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07:30-07:40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晚出宿舍者扣</a:t>
                      </a:r>
                      <a:r>
                        <a:rPr lang="en-US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點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07:40-08:00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晚出宿舍者</a:t>
                      </a:r>
                      <a:r>
                        <a:rPr lang="zh-TW" sz="12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，</a:t>
                      </a:r>
                      <a:r>
                        <a:rPr lang="zh-TW" altLang="en-US" sz="12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記警告一支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16:00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宿舍開門</a:t>
                      </a:r>
                      <a:r>
                        <a:rPr lang="en-US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考試</a:t>
                      </a:r>
                      <a:r>
                        <a:rPr lang="zh-TW" sz="1200" kern="10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或是</a:t>
                      </a:r>
                      <a:r>
                        <a:rPr lang="zh-TW" altLang="en-US" sz="1200" kern="10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有</a:t>
                      </a:r>
                      <a:r>
                        <a:rPr lang="zh-TW" sz="1200" kern="10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特殊</a:t>
                      </a: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事件得視狀況提前</a:t>
                      </a:r>
                      <a:r>
                        <a:rPr lang="en-US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19:30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宿舍關門、管理員完成點名、結束盥洗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7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19:30-21:00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晚自習</a:t>
                      </a:r>
                      <a:r>
                        <a:rPr lang="en-US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不得隨意走動、用公共電腦，嚴禁盥洗</a:t>
                      </a:r>
                      <a:r>
                        <a:rPr lang="en-US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、整理公共區域</a:t>
                      </a:r>
                      <a:r>
                        <a:rPr lang="en-US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普通班</a:t>
                      </a:r>
                      <a:r>
                        <a:rPr lang="en-US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7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21:00-21:30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整理寢室內務和倒垃圾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7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21:30-22:00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宿舍晚點名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23:00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寢室熄燈、電源關閉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3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dist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注意事項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zh-TW" altLang="zh-TW" sz="2000" b="1" kern="100" dirty="0"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住宿生申請條件順序：</a:t>
            </a:r>
            <a:r>
              <a:rPr lang="en-US" altLang="zh-TW" sz="2000" kern="1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000" kern="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臺北市、新北市以外地區。</a:t>
            </a:r>
            <a:r>
              <a:rPr lang="en-US" altLang="zh-TW" sz="2000" kern="1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000" kern="1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臺北市、新北市無捷運或學生專車到達之</a:t>
            </a:r>
            <a:r>
              <a:rPr lang="zh-TW" altLang="zh-TW" sz="2000" kern="100" dirty="0" smtClean="0">
                <a:latin typeface="標楷體" pitchFamily="65" charset="-120"/>
                <a:ea typeface="標楷體" pitchFamily="65" charset="-120"/>
              </a:rPr>
              <a:t>地區 </a:t>
            </a:r>
            <a:r>
              <a:rPr lang="en-US" altLang="zh-TW" sz="2000" kern="1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000" kern="1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三年級因準備升學考試，得由導師、學務人員推薦為優先申請對象。〈不受地區</a:t>
            </a:r>
            <a:r>
              <a:rPr lang="zh-TW" altLang="zh-TW" sz="2000" kern="100" dirty="0" smtClean="0">
                <a:latin typeface="標楷體" pitchFamily="65" charset="-120"/>
                <a:ea typeface="標楷體" pitchFamily="65" charset="-120"/>
              </a:rPr>
              <a:t>限制〉。</a:t>
            </a:r>
            <a:r>
              <a:rPr lang="en-US" altLang="zh-TW" sz="2000" kern="1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000" kern="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kern="100" dirty="0" smtClean="0">
                <a:latin typeface="標楷體" pitchFamily="65" charset="-120"/>
                <a:ea typeface="標楷體" pitchFamily="65" charset="-120"/>
              </a:rPr>
              <a:t>藝術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類班級因術科練習需求，得由導師、學務人員推薦後申請，惟仍需</a:t>
            </a:r>
            <a:r>
              <a:rPr lang="zh-TW" altLang="zh-TW" sz="2000" kern="100" dirty="0" smtClean="0">
                <a:latin typeface="標楷體" pitchFamily="65" charset="-120"/>
                <a:ea typeface="標楷體" pitchFamily="65" charset="-120"/>
              </a:rPr>
              <a:t>視路途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遠近及床位空缺決定之。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en-US" altLang="zh-TW" sz="2000" b="1" kern="1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zh-TW" altLang="en-US" sz="20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 sz="2000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0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依民國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102 </a:t>
            </a:r>
            <a:r>
              <a:rPr lang="zh-TW" altLang="zh-TW" sz="20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11 </a:t>
            </a:r>
            <a:r>
              <a:rPr lang="zh-TW" altLang="zh-TW" sz="20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12 </a:t>
            </a:r>
            <a:r>
              <a:rPr lang="zh-TW" altLang="zh-TW" sz="20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 修正高級中等學校向學生收取費用辦法第八條，非因轉學、休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退</a:t>
            </a:r>
            <a:r>
              <a:rPr lang="en-US" altLang="zh-TW" sz="20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b="1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學等理由而仍逕自要求退宿者，住宿費不予退還。</a:t>
            </a:r>
            <a:endParaRPr lang="zh-TW" altLang="zh-TW" sz="2000" kern="1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en-US" altLang="zh-TW" sz="2000" kern="1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zh-TW" altLang="en-US" sz="2000" kern="100" dirty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zh-TW" sz="2000" kern="100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000" b="1" u="sng" kern="100" dirty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rPr>
              <a:t>新申請者務必檢附「與監護人同戶籍之『戶籍謄本影本』乙份」</a:t>
            </a:r>
            <a:r>
              <a:rPr lang="zh-TW" altLang="zh-TW" sz="2000" b="1" kern="100" dirty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2000" b="1" u="sng" kern="100" dirty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rPr>
              <a:t>（高三生與舊住宿生免）</a:t>
            </a:r>
            <a:endParaRPr lang="zh-TW" altLang="zh-TW" sz="2000" kern="1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en-US" altLang="zh-TW" sz="2000" kern="100" dirty="0" smtClean="0">
              <a:solidFill>
                <a:srgbClr val="1F497D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zh-TW" altLang="en-US" sz="2000" kern="100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zh-TW" sz="2000" kern="1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住宿費用說明：</a:t>
            </a:r>
            <a:r>
              <a:rPr lang="en-US" altLang="zh-TW" sz="2000" kern="1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住宿費</a:t>
            </a:r>
            <a:r>
              <a:rPr lang="en-US" altLang="zh-TW" sz="2000" kern="100" dirty="0">
                <a:latin typeface="標楷體" pitchFamily="65" charset="-120"/>
                <a:ea typeface="標楷體" pitchFamily="65" charset="-120"/>
              </a:rPr>
              <a:t>4600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z="2000" kern="1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水電費</a:t>
            </a:r>
            <a:r>
              <a:rPr lang="en-US" altLang="zh-TW" sz="2000" kern="100" dirty="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元（總務處）合計</a:t>
            </a:r>
            <a:r>
              <a:rPr lang="en-US" altLang="zh-TW" sz="2000" kern="100" dirty="0">
                <a:latin typeface="標楷體" pitchFamily="65" charset="-120"/>
                <a:ea typeface="標楷體" pitchFamily="65" charset="-120"/>
              </a:rPr>
              <a:t>5000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元整，於開學後開立三聯單另行通知繳費。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en-US" altLang="zh-TW" sz="2000" kern="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zh-TW" altLang="en-US" sz="2000" kern="100" dirty="0"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zh-TW" sz="2000" kern="1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冷氣維修費</a:t>
            </a:r>
            <a:r>
              <a:rPr lang="en-US" altLang="zh-TW" sz="2000" kern="100" dirty="0">
                <a:latin typeface="標楷體" pitchFamily="65" charset="-120"/>
                <a:ea typeface="標楷體" pitchFamily="65" charset="-120"/>
              </a:rPr>
              <a:t>700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z="2000" kern="1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家長會</a:t>
            </a:r>
            <a:r>
              <a:rPr lang="en-US" altLang="zh-TW" sz="2000" kern="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，核准入宿當天請繳交冷氣維修費</a:t>
            </a:r>
            <a:r>
              <a:rPr lang="en-US" altLang="zh-TW" sz="2000" kern="100" dirty="0">
                <a:latin typeface="標楷體" pitchFamily="65" charset="-120"/>
                <a:ea typeface="標楷體" pitchFamily="65" charset="-120"/>
              </a:rPr>
              <a:t>700</a:t>
            </a:r>
            <a:r>
              <a:rPr lang="zh-TW" altLang="zh-TW" sz="2000" kern="100" dirty="0">
                <a:latin typeface="標楷體" pitchFamily="65" charset="-120"/>
                <a:ea typeface="標楷體" pitchFamily="65" charset="-120"/>
              </a:rPr>
              <a:t>元整給舍監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zh-TW" sz="2000" b="1" kern="100" dirty="0" smtClean="0"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97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543</TotalTime>
  <Words>378</Words>
  <Application>Microsoft Office PowerPoint</Application>
  <PresentationFormat>如螢幕大小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0" baseType="lpstr">
      <vt:lpstr>黑体</vt:lpstr>
      <vt:lpstr>微軟正黑體</vt:lpstr>
      <vt:lpstr>新細明體</vt:lpstr>
      <vt:lpstr>標楷體</vt:lpstr>
      <vt:lpstr>Arial</vt:lpstr>
      <vt:lpstr>Calibri</vt:lpstr>
      <vt:lpstr>Franklin Gothic Book</vt:lpstr>
      <vt:lpstr>Franklin Gothic Medium</vt:lpstr>
      <vt:lpstr>Times New Roman</vt:lpstr>
      <vt:lpstr>Wingdings 2</vt:lpstr>
      <vt:lpstr>暗香撲面</vt:lpstr>
      <vt:lpstr>復興高中宿舍簡介</vt:lpstr>
      <vt:lpstr>男女宿舍位置分布圖</vt:lpstr>
      <vt:lpstr>宿舍外觀</vt:lpstr>
      <vt:lpstr>房間介紹</vt:lpstr>
      <vt:lpstr>房間環境</vt:lpstr>
      <vt:lpstr>衛浴設備</vt:lpstr>
      <vt:lpstr>自習室</vt:lpstr>
      <vt:lpstr>宿舍作息表</vt:lpstr>
      <vt:lpstr>注意事項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復興高中宿舍介紹</dc:title>
  <dc:creator>user</dc:creator>
  <cp:lastModifiedBy>user</cp:lastModifiedBy>
  <cp:revision>13</cp:revision>
  <dcterms:created xsi:type="dcterms:W3CDTF">2018-07-05T00:16:18Z</dcterms:created>
  <dcterms:modified xsi:type="dcterms:W3CDTF">2023-08-18T02:54:40Z</dcterms:modified>
</cp:coreProperties>
</file>