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232" d="100"/>
          <a:sy n="232" d="100"/>
        </p:scale>
        <p:origin x="-8268" y="-16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B2874-93D6-4EEB-9293-89D51A56E83A}" type="datetimeFigureOut">
              <a:rPr lang="zh-TW" altLang="en-US" smtClean="0"/>
              <a:t>2024/6/25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39503-8D26-475F-BB69-E5DDF7A901C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582032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B2874-93D6-4EEB-9293-89D51A56E83A}" type="datetimeFigureOut">
              <a:rPr lang="zh-TW" altLang="en-US" smtClean="0"/>
              <a:t>2024/6/25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39503-8D26-475F-BB69-E5DDF7A901C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577116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B2874-93D6-4EEB-9293-89D51A56E83A}" type="datetimeFigureOut">
              <a:rPr lang="zh-TW" altLang="en-US" smtClean="0"/>
              <a:t>2024/6/25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39503-8D26-475F-BB69-E5DDF7A901C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639776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B2874-93D6-4EEB-9293-89D51A56E83A}" type="datetimeFigureOut">
              <a:rPr lang="zh-TW" altLang="en-US" smtClean="0"/>
              <a:t>2024/6/25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39503-8D26-475F-BB69-E5DDF7A901C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020496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B2874-93D6-4EEB-9293-89D51A56E83A}" type="datetimeFigureOut">
              <a:rPr lang="zh-TW" altLang="en-US" smtClean="0"/>
              <a:t>2024/6/25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39503-8D26-475F-BB69-E5DDF7A901C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30610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B2874-93D6-4EEB-9293-89D51A56E83A}" type="datetimeFigureOut">
              <a:rPr lang="zh-TW" altLang="en-US" smtClean="0"/>
              <a:t>2024/6/25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39503-8D26-475F-BB69-E5DDF7A901C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33955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B2874-93D6-4EEB-9293-89D51A56E83A}" type="datetimeFigureOut">
              <a:rPr lang="zh-TW" altLang="en-US" smtClean="0"/>
              <a:t>2024/6/25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39503-8D26-475F-BB69-E5DDF7A901C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963138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B2874-93D6-4EEB-9293-89D51A56E83A}" type="datetimeFigureOut">
              <a:rPr lang="zh-TW" altLang="en-US" smtClean="0"/>
              <a:t>2024/6/25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39503-8D26-475F-BB69-E5DDF7A901C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792435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B2874-93D6-4EEB-9293-89D51A56E83A}" type="datetimeFigureOut">
              <a:rPr lang="zh-TW" altLang="en-US" smtClean="0"/>
              <a:t>2024/6/25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39503-8D26-475F-BB69-E5DDF7A901C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25688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B2874-93D6-4EEB-9293-89D51A56E83A}" type="datetimeFigureOut">
              <a:rPr lang="zh-TW" altLang="en-US" smtClean="0"/>
              <a:t>2024/6/25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39503-8D26-475F-BB69-E5DDF7A901C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989168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B2874-93D6-4EEB-9293-89D51A56E83A}" type="datetimeFigureOut">
              <a:rPr lang="zh-TW" altLang="en-US" smtClean="0"/>
              <a:t>2024/6/25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39503-8D26-475F-BB69-E5DDF7A901C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260659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BB2874-93D6-4EEB-9293-89D51A56E83A}" type="datetimeFigureOut">
              <a:rPr lang="zh-TW" altLang="en-US" smtClean="0"/>
              <a:t>2024/6/25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C39503-8D26-475F-BB69-E5DDF7A901C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683621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圓角矩形 2"/>
          <p:cNvSpPr/>
          <p:nvPr/>
        </p:nvSpPr>
        <p:spPr>
          <a:xfrm>
            <a:off x="399011" y="5930202"/>
            <a:ext cx="2223617" cy="858659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" name="文字方塊 4"/>
          <p:cNvSpPr txBox="1"/>
          <p:nvPr/>
        </p:nvSpPr>
        <p:spPr>
          <a:xfrm>
            <a:off x="6393461" y="3569271"/>
            <a:ext cx="346249" cy="63094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zh-TW" altLang="en-US" sz="1050" dirty="0"/>
              <a:t>行政大樓</a:t>
            </a:r>
          </a:p>
        </p:txBody>
      </p:sp>
      <p:sp>
        <p:nvSpPr>
          <p:cNvPr id="6" name="文字方塊 5"/>
          <p:cNvSpPr txBox="1"/>
          <p:nvPr/>
        </p:nvSpPr>
        <p:spPr>
          <a:xfrm>
            <a:off x="7796322" y="5203595"/>
            <a:ext cx="353943" cy="51552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zh-TW" altLang="en-US" sz="1100" dirty="0"/>
              <a:t>勤學樓</a:t>
            </a:r>
          </a:p>
        </p:txBody>
      </p:sp>
      <p:sp>
        <p:nvSpPr>
          <p:cNvPr id="7" name="文字方塊 6"/>
          <p:cNvSpPr txBox="1"/>
          <p:nvPr/>
        </p:nvSpPr>
        <p:spPr>
          <a:xfrm>
            <a:off x="9556393" y="5436086"/>
            <a:ext cx="353943" cy="50911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zh-TW" altLang="en-US" sz="1100" dirty="0"/>
              <a:t>篤行</a:t>
            </a:r>
            <a:r>
              <a:rPr lang="zh-TW" altLang="en-US" sz="1050" dirty="0"/>
              <a:t>樓</a:t>
            </a:r>
          </a:p>
        </p:txBody>
      </p:sp>
      <p:sp>
        <p:nvSpPr>
          <p:cNvPr id="8" name="文字方塊 7"/>
          <p:cNvSpPr txBox="1"/>
          <p:nvPr/>
        </p:nvSpPr>
        <p:spPr>
          <a:xfrm>
            <a:off x="10787105" y="5284759"/>
            <a:ext cx="353943" cy="51552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zh-TW" altLang="en-US" sz="1100" dirty="0"/>
              <a:t>自強樓</a:t>
            </a:r>
          </a:p>
        </p:txBody>
      </p:sp>
      <p:sp>
        <p:nvSpPr>
          <p:cNvPr id="9" name="文字方塊 8"/>
          <p:cNvSpPr txBox="1"/>
          <p:nvPr/>
        </p:nvSpPr>
        <p:spPr>
          <a:xfrm>
            <a:off x="11049473" y="4651367"/>
            <a:ext cx="307777" cy="50270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zh-TW" altLang="en-US" sz="800" dirty="0"/>
              <a:t>女生宿舍</a:t>
            </a:r>
          </a:p>
        </p:txBody>
      </p:sp>
      <p:sp>
        <p:nvSpPr>
          <p:cNvPr id="10" name="文字方塊 9"/>
          <p:cNvSpPr txBox="1"/>
          <p:nvPr/>
        </p:nvSpPr>
        <p:spPr>
          <a:xfrm>
            <a:off x="3532361" y="5173415"/>
            <a:ext cx="353943" cy="51552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zh-TW" altLang="en-US" sz="1100" dirty="0"/>
              <a:t>圖書館</a:t>
            </a:r>
          </a:p>
        </p:txBody>
      </p:sp>
      <p:sp>
        <p:nvSpPr>
          <p:cNvPr id="11" name="文字方塊 10"/>
          <p:cNvSpPr txBox="1"/>
          <p:nvPr/>
        </p:nvSpPr>
        <p:spPr>
          <a:xfrm>
            <a:off x="2173283" y="4790505"/>
            <a:ext cx="353943" cy="656590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zh-TW" altLang="en-US" sz="1100" dirty="0"/>
              <a:t>復興大樓</a:t>
            </a:r>
          </a:p>
        </p:txBody>
      </p:sp>
      <p:sp>
        <p:nvSpPr>
          <p:cNvPr id="12" name="文字方塊 11"/>
          <p:cNvSpPr txBox="1"/>
          <p:nvPr/>
        </p:nvSpPr>
        <p:spPr>
          <a:xfrm>
            <a:off x="703368" y="3477641"/>
            <a:ext cx="346249" cy="63094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zh-TW" altLang="en-US" sz="1050" dirty="0"/>
              <a:t>男生宿舍</a:t>
            </a:r>
          </a:p>
        </p:txBody>
      </p:sp>
      <p:sp>
        <p:nvSpPr>
          <p:cNvPr id="13" name="文字方塊 12"/>
          <p:cNvSpPr txBox="1"/>
          <p:nvPr/>
        </p:nvSpPr>
        <p:spPr>
          <a:xfrm>
            <a:off x="2005905" y="2135198"/>
            <a:ext cx="346249" cy="496290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zh-TW" altLang="en-US" sz="1050" dirty="0"/>
              <a:t>敬業樓</a:t>
            </a:r>
          </a:p>
        </p:txBody>
      </p:sp>
      <p:sp>
        <p:nvSpPr>
          <p:cNvPr id="14" name="文字方塊 13"/>
          <p:cNvSpPr txBox="1"/>
          <p:nvPr/>
        </p:nvSpPr>
        <p:spPr>
          <a:xfrm>
            <a:off x="742132" y="2208630"/>
            <a:ext cx="346249" cy="496290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zh-TW" altLang="en-US" sz="1050" dirty="0"/>
              <a:t>樂群樓</a:t>
            </a:r>
          </a:p>
        </p:txBody>
      </p:sp>
      <p:sp>
        <p:nvSpPr>
          <p:cNvPr id="15" name="文字方塊 14"/>
          <p:cNvSpPr txBox="1"/>
          <p:nvPr/>
        </p:nvSpPr>
        <p:spPr>
          <a:xfrm rot="1641963">
            <a:off x="3232256" y="2447601"/>
            <a:ext cx="346249" cy="63094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zh-TW" altLang="en-US" sz="1050" dirty="0"/>
              <a:t>復興大樓</a:t>
            </a:r>
          </a:p>
        </p:txBody>
      </p:sp>
      <p:sp>
        <p:nvSpPr>
          <p:cNvPr id="16" name="文字方塊 15"/>
          <p:cNvSpPr txBox="1"/>
          <p:nvPr/>
        </p:nvSpPr>
        <p:spPr>
          <a:xfrm>
            <a:off x="1072860" y="4165699"/>
            <a:ext cx="58862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1050" dirty="0"/>
              <a:t>實踐樓</a:t>
            </a:r>
          </a:p>
        </p:txBody>
      </p:sp>
      <p:sp>
        <p:nvSpPr>
          <p:cNvPr id="17" name="文字方塊 16"/>
          <p:cNvSpPr txBox="1"/>
          <p:nvPr/>
        </p:nvSpPr>
        <p:spPr>
          <a:xfrm>
            <a:off x="680084" y="4469165"/>
            <a:ext cx="59503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800" dirty="0"/>
              <a:t>藝術生活</a:t>
            </a:r>
          </a:p>
        </p:txBody>
      </p:sp>
      <p:sp>
        <p:nvSpPr>
          <p:cNvPr id="18" name="文字方塊 17"/>
          <p:cNvSpPr txBox="1"/>
          <p:nvPr/>
        </p:nvSpPr>
        <p:spPr>
          <a:xfrm>
            <a:off x="1347625" y="4471017"/>
            <a:ext cx="80021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800" dirty="0"/>
              <a:t>生命教育教室</a:t>
            </a:r>
          </a:p>
        </p:txBody>
      </p:sp>
      <p:sp>
        <p:nvSpPr>
          <p:cNvPr id="19" name="文字方塊 18"/>
          <p:cNvSpPr txBox="1"/>
          <p:nvPr/>
        </p:nvSpPr>
        <p:spPr>
          <a:xfrm>
            <a:off x="598674" y="4742708"/>
            <a:ext cx="75854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800" dirty="0"/>
              <a:t>電腦教室</a:t>
            </a:r>
            <a:r>
              <a:rPr lang="en-US" altLang="zh-TW" sz="800" dirty="0"/>
              <a:t>(</a:t>
            </a:r>
            <a:r>
              <a:rPr lang="zh-TW" altLang="en-US" sz="800" dirty="0"/>
              <a:t>二</a:t>
            </a:r>
            <a:r>
              <a:rPr lang="en-US" altLang="zh-TW" sz="800" dirty="0"/>
              <a:t>)</a:t>
            </a:r>
            <a:endParaRPr lang="zh-TW" altLang="en-US" sz="800" dirty="0"/>
          </a:p>
        </p:txBody>
      </p:sp>
      <p:sp>
        <p:nvSpPr>
          <p:cNvPr id="20" name="文字方塊 19"/>
          <p:cNvSpPr txBox="1"/>
          <p:nvPr/>
        </p:nvSpPr>
        <p:spPr>
          <a:xfrm>
            <a:off x="613155" y="5036262"/>
            <a:ext cx="75854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800" dirty="0"/>
              <a:t>美術教室</a:t>
            </a:r>
            <a:r>
              <a:rPr lang="en-US" altLang="zh-TW" sz="800" dirty="0"/>
              <a:t>(</a:t>
            </a:r>
            <a:r>
              <a:rPr lang="zh-TW" altLang="en-US" sz="800" dirty="0"/>
              <a:t>一</a:t>
            </a:r>
            <a:r>
              <a:rPr lang="en-US" altLang="zh-TW" sz="800" dirty="0"/>
              <a:t>)</a:t>
            </a:r>
            <a:endParaRPr lang="zh-TW" altLang="en-US" sz="800" dirty="0"/>
          </a:p>
        </p:txBody>
      </p:sp>
      <p:sp>
        <p:nvSpPr>
          <p:cNvPr id="21" name="文字方塊 20"/>
          <p:cNvSpPr txBox="1"/>
          <p:nvPr/>
        </p:nvSpPr>
        <p:spPr>
          <a:xfrm>
            <a:off x="662884" y="5328364"/>
            <a:ext cx="59503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800" dirty="0"/>
              <a:t>語文教室</a:t>
            </a:r>
          </a:p>
        </p:txBody>
      </p:sp>
      <p:sp>
        <p:nvSpPr>
          <p:cNvPr id="22" name="文字方塊 21"/>
          <p:cNvSpPr txBox="1"/>
          <p:nvPr/>
        </p:nvSpPr>
        <p:spPr>
          <a:xfrm>
            <a:off x="605555" y="5607596"/>
            <a:ext cx="75854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800" dirty="0"/>
              <a:t>烹飪教室</a:t>
            </a:r>
            <a:r>
              <a:rPr lang="en-US" altLang="zh-TW" sz="800" dirty="0"/>
              <a:t>(</a:t>
            </a:r>
            <a:r>
              <a:rPr lang="zh-TW" altLang="en-US" sz="800" dirty="0"/>
              <a:t>二</a:t>
            </a:r>
            <a:r>
              <a:rPr lang="en-US" altLang="zh-TW" sz="800" dirty="0"/>
              <a:t>)</a:t>
            </a:r>
            <a:endParaRPr lang="zh-TW" altLang="en-US" sz="800" dirty="0"/>
          </a:p>
        </p:txBody>
      </p:sp>
      <p:sp>
        <p:nvSpPr>
          <p:cNvPr id="23" name="文字方塊 22"/>
          <p:cNvSpPr txBox="1"/>
          <p:nvPr/>
        </p:nvSpPr>
        <p:spPr>
          <a:xfrm>
            <a:off x="1365431" y="4746275"/>
            <a:ext cx="75854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800" dirty="0"/>
              <a:t>電腦教室</a:t>
            </a:r>
            <a:r>
              <a:rPr lang="en-US" altLang="zh-TW" sz="800" dirty="0"/>
              <a:t>(</a:t>
            </a:r>
            <a:r>
              <a:rPr lang="zh-TW" altLang="en-US" sz="800" dirty="0"/>
              <a:t>二</a:t>
            </a:r>
            <a:r>
              <a:rPr lang="en-US" altLang="zh-TW" sz="800" dirty="0"/>
              <a:t>)</a:t>
            </a:r>
            <a:endParaRPr lang="zh-TW" altLang="en-US" sz="800" dirty="0"/>
          </a:p>
        </p:txBody>
      </p:sp>
      <p:sp>
        <p:nvSpPr>
          <p:cNvPr id="24" name="文字方塊 23"/>
          <p:cNvSpPr txBox="1"/>
          <p:nvPr/>
        </p:nvSpPr>
        <p:spPr>
          <a:xfrm>
            <a:off x="1374522" y="5060882"/>
            <a:ext cx="75854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800" dirty="0"/>
              <a:t>美術教室</a:t>
            </a:r>
            <a:r>
              <a:rPr lang="en-US" altLang="zh-TW" sz="800" dirty="0"/>
              <a:t>(</a:t>
            </a:r>
            <a:r>
              <a:rPr lang="zh-TW" altLang="en-US" sz="800" dirty="0"/>
              <a:t>二</a:t>
            </a:r>
            <a:r>
              <a:rPr lang="en-US" altLang="zh-TW" sz="800" dirty="0"/>
              <a:t>)</a:t>
            </a:r>
            <a:endParaRPr lang="zh-TW" altLang="en-US" sz="800" dirty="0"/>
          </a:p>
        </p:txBody>
      </p:sp>
      <p:sp>
        <p:nvSpPr>
          <p:cNvPr id="25" name="文字方塊 24"/>
          <p:cNvSpPr txBox="1"/>
          <p:nvPr/>
        </p:nvSpPr>
        <p:spPr>
          <a:xfrm>
            <a:off x="1446559" y="5339306"/>
            <a:ext cx="59503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800" dirty="0"/>
              <a:t>英文專科</a:t>
            </a:r>
          </a:p>
        </p:txBody>
      </p:sp>
      <p:sp>
        <p:nvSpPr>
          <p:cNvPr id="26" name="文字方塊 25"/>
          <p:cNvSpPr txBox="1"/>
          <p:nvPr/>
        </p:nvSpPr>
        <p:spPr>
          <a:xfrm>
            <a:off x="1439208" y="5611399"/>
            <a:ext cx="59503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800" dirty="0"/>
              <a:t>綜合教室</a:t>
            </a:r>
          </a:p>
        </p:txBody>
      </p:sp>
      <p:sp>
        <p:nvSpPr>
          <p:cNvPr id="28" name="文字方塊 27"/>
          <p:cNvSpPr txBox="1"/>
          <p:nvPr/>
        </p:nvSpPr>
        <p:spPr>
          <a:xfrm rot="18896192">
            <a:off x="1171518" y="1953407"/>
            <a:ext cx="354584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400" dirty="0"/>
              <a:t>樂群</a:t>
            </a:r>
            <a:r>
              <a:rPr lang="en-US" altLang="zh-TW" sz="400" dirty="0"/>
              <a:t>3-1</a:t>
            </a:r>
          </a:p>
        </p:txBody>
      </p:sp>
      <p:sp>
        <p:nvSpPr>
          <p:cNvPr id="29" name="文字方塊 28"/>
          <p:cNvSpPr txBox="1"/>
          <p:nvPr/>
        </p:nvSpPr>
        <p:spPr>
          <a:xfrm rot="19164674">
            <a:off x="1171499" y="2181180"/>
            <a:ext cx="354584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400" dirty="0"/>
              <a:t>樂群</a:t>
            </a:r>
            <a:r>
              <a:rPr lang="en-US" altLang="zh-TW" sz="400" dirty="0"/>
              <a:t>2-1</a:t>
            </a:r>
          </a:p>
        </p:txBody>
      </p:sp>
      <p:sp>
        <p:nvSpPr>
          <p:cNvPr id="30" name="文字方塊 29"/>
          <p:cNvSpPr txBox="1"/>
          <p:nvPr/>
        </p:nvSpPr>
        <p:spPr>
          <a:xfrm rot="18896192">
            <a:off x="1394077" y="1985482"/>
            <a:ext cx="354584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400" dirty="0"/>
              <a:t>樂群</a:t>
            </a:r>
            <a:r>
              <a:rPr lang="en-US" altLang="zh-TW" sz="400" dirty="0"/>
              <a:t>2-2</a:t>
            </a:r>
          </a:p>
        </p:txBody>
      </p:sp>
      <p:sp>
        <p:nvSpPr>
          <p:cNvPr id="31" name="文字方塊 30"/>
          <p:cNvSpPr txBox="1"/>
          <p:nvPr/>
        </p:nvSpPr>
        <p:spPr>
          <a:xfrm rot="18896192">
            <a:off x="1383045" y="1774992"/>
            <a:ext cx="354584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400" dirty="0"/>
              <a:t>樂群</a:t>
            </a:r>
            <a:r>
              <a:rPr lang="en-US" altLang="zh-TW" sz="400" dirty="0"/>
              <a:t>3-2</a:t>
            </a:r>
          </a:p>
        </p:txBody>
      </p:sp>
      <p:sp>
        <p:nvSpPr>
          <p:cNvPr id="32" name="文字方塊 31"/>
          <p:cNvSpPr txBox="1"/>
          <p:nvPr/>
        </p:nvSpPr>
        <p:spPr>
          <a:xfrm rot="18896192">
            <a:off x="1591460" y="1605263"/>
            <a:ext cx="354584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400" dirty="0"/>
              <a:t>樂群</a:t>
            </a:r>
            <a:r>
              <a:rPr lang="en-US" altLang="zh-TW" sz="400" dirty="0"/>
              <a:t>3-3</a:t>
            </a:r>
          </a:p>
        </p:txBody>
      </p:sp>
      <p:sp>
        <p:nvSpPr>
          <p:cNvPr id="33" name="文字方塊 32"/>
          <p:cNvSpPr txBox="1"/>
          <p:nvPr/>
        </p:nvSpPr>
        <p:spPr>
          <a:xfrm rot="18896192">
            <a:off x="1588694" y="1815463"/>
            <a:ext cx="354584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400" dirty="0"/>
              <a:t>樂群</a:t>
            </a:r>
            <a:r>
              <a:rPr lang="en-US" altLang="zh-TW" sz="400" dirty="0"/>
              <a:t>2-3</a:t>
            </a:r>
          </a:p>
        </p:txBody>
      </p:sp>
      <p:sp>
        <p:nvSpPr>
          <p:cNvPr id="34" name="文字方塊 33"/>
          <p:cNvSpPr txBox="1"/>
          <p:nvPr/>
        </p:nvSpPr>
        <p:spPr>
          <a:xfrm rot="18896192">
            <a:off x="1337855" y="2190317"/>
            <a:ext cx="415498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600" dirty="0"/>
              <a:t>游泳池</a:t>
            </a:r>
            <a:endParaRPr lang="en-US" altLang="zh-TW" sz="600" dirty="0"/>
          </a:p>
        </p:txBody>
      </p:sp>
      <p:sp>
        <p:nvSpPr>
          <p:cNvPr id="35" name="文字方塊 2"/>
          <p:cNvSpPr txBox="1">
            <a:spLocks noChangeArrowheads="1"/>
          </p:cNvSpPr>
          <p:nvPr/>
        </p:nvSpPr>
        <p:spPr bwMode="auto">
          <a:xfrm>
            <a:off x="10579621" y="640588"/>
            <a:ext cx="999934" cy="9762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ts val="1000"/>
              </a:lnSpc>
              <a:spcAft>
                <a:spcPts val="0"/>
              </a:spcAft>
            </a:pPr>
            <a:r>
              <a:rPr lang="en-US" sz="600" kern="100" dirty="0">
                <a:effectLst/>
                <a:latin typeface="+mn-ea"/>
                <a:cs typeface="Times New Roman" panose="02020603050405020304" pitchFamily="18" charset="0"/>
              </a:rPr>
              <a:t>7F</a:t>
            </a:r>
            <a:r>
              <a:rPr lang="zh-TW" sz="600" kern="100" dirty="0">
                <a:effectLst/>
                <a:latin typeface="+mn-ea"/>
                <a:cs typeface="Times New Roman" panose="02020603050405020304" pitchFamily="18" charset="0"/>
              </a:rPr>
              <a:t>音樂科辦</a:t>
            </a:r>
          </a:p>
          <a:p>
            <a:pPr>
              <a:lnSpc>
                <a:spcPts val="1000"/>
              </a:lnSpc>
              <a:spcAft>
                <a:spcPts val="0"/>
              </a:spcAft>
            </a:pPr>
            <a:r>
              <a:rPr lang="en-US" sz="600" kern="100" dirty="0">
                <a:effectLst/>
                <a:latin typeface="+mn-ea"/>
                <a:cs typeface="Times New Roman" panose="02020603050405020304" pitchFamily="18" charset="0"/>
              </a:rPr>
              <a:t>6F</a:t>
            </a:r>
            <a:r>
              <a:rPr lang="zh-TW" sz="600" kern="100" dirty="0">
                <a:effectLst/>
                <a:latin typeface="+mn-ea"/>
                <a:cs typeface="Times New Roman" panose="02020603050405020304" pitchFamily="18" charset="0"/>
              </a:rPr>
              <a:t>音樂班；戲劇科辦</a:t>
            </a:r>
          </a:p>
          <a:p>
            <a:pPr>
              <a:lnSpc>
                <a:spcPts val="1000"/>
              </a:lnSpc>
              <a:spcAft>
                <a:spcPts val="0"/>
              </a:spcAft>
            </a:pPr>
            <a:r>
              <a:rPr lang="en-US" sz="600" kern="100" dirty="0">
                <a:effectLst/>
                <a:latin typeface="+mn-ea"/>
                <a:cs typeface="Times New Roman" panose="02020603050405020304" pitchFamily="18" charset="0"/>
              </a:rPr>
              <a:t>5F</a:t>
            </a:r>
            <a:r>
              <a:rPr lang="zh-TW" sz="600" kern="100" dirty="0">
                <a:effectLst/>
                <a:latin typeface="+mn-ea"/>
                <a:cs typeface="Times New Roman" panose="02020603050405020304" pitchFamily="18" charset="0"/>
              </a:rPr>
              <a:t>戲劇班</a:t>
            </a:r>
          </a:p>
          <a:p>
            <a:pPr>
              <a:lnSpc>
                <a:spcPts val="1000"/>
              </a:lnSpc>
              <a:spcAft>
                <a:spcPts val="0"/>
              </a:spcAft>
            </a:pPr>
            <a:r>
              <a:rPr lang="en-US" sz="600" kern="100" dirty="0">
                <a:effectLst/>
                <a:latin typeface="+mn-ea"/>
                <a:cs typeface="Times New Roman" panose="02020603050405020304" pitchFamily="18" charset="0"/>
              </a:rPr>
              <a:t>4F</a:t>
            </a:r>
            <a:r>
              <a:rPr lang="zh-TW" sz="600" kern="100" dirty="0">
                <a:effectLst/>
                <a:latin typeface="+mn-ea"/>
                <a:cs typeface="Times New Roman" panose="02020603050405020304" pitchFamily="18" charset="0"/>
              </a:rPr>
              <a:t>美術班</a:t>
            </a:r>
          </a:p>
          <a:p>
            <a:pPr>
              <a:lnSpc>
                <a:spcPts val="1000"/>
              </a:lnSpc>
              <a:spcAft>
                <a:spcPts val="0"/>
              </a:spcAft>
            </a:pPr>
            <a:r>
              <a:rPr lang="en-US" sz="600" kern="100" dirty="0">
                <a:effectLst/>
                <a:latin typeface="+mn-ea"/>
                <a:cs typeface="Times New Roman" panose="02020603050405020304" pitchFamily="18" charset="0"/>
              </a:rPr>
              <a:t>3F</a:t>
            </a:r>
            <a:r>
              <a:rPr lang="zh-TW" sz="600" kern="100" dirty="0">
                <a:effectLst/>
                <a:latin typeface="+mn-ea"/>
                <a:cs typeface="Times New Roman" panose="02020603050405020304" pitchFamily="18" charset="0"/>
              </a:rPr>
              <a:t>美術科辦；舞蹈科辦</a:t>
            </a:r>
          </a:p>
          <a:p>
            <a:pPr>
              <a:lnSpc>
                <a:spcPts val="1000"/>
              </a:lnSpc>
              <a:spcAft>
                <a:spcPts val="0"/>
              </a:spcAft>
            </a:pPr>
            <a:r>
              <a:rPr lang="en-US" sz="600" kern="100" dirty="0">
                <a:effectLst/>
                <a:latin typeface="+mn-ea"/>
                <a:cs typeface="Times New Roman" panose="02020603050405020304" pitchFamily="18" charset="0"/>
              </a:rPr>
              <a:t>2F</a:t>
            </a:r>
            <a:r>
              <a:rPr lang="zh-TW" sz="600" kern="100" dirty="0">
                <a:effectLst/>
                <a:latin typeface="+mn-ea"/>
                <a:cs typeface="Times New Roman" panose="02020603050405020304" pitchFamily="18" charset="0"/>
              </a:rPr>
              <a:t>山劇院</a:t>
            </a:r>
          </a:p>
          <a:p>
            <a:pPr>
              <a:lnSpc>
                <a:spcPts val="1000"/>
              </a:lnSpc>
              <a:spcAft>
                <a:spcPts val="0"/>
              </a:spcAft>
            </a:pPr>
            <a:r>
              <a:rPr lang="en-US" sz="600" kern="100" dirty="0">
                <a:effectLst/>
                <a:latin typeface="+mn-ea"/>
                <a:cs typeface="Times New Roman" panose="02020603050405020304" pitchFamily="18" charset="0"/>
              </a:rPr>
              <a:t>1F</a:t>
            </a:r>
            <a:r>
              <a:rPr lang="zh-TW" sz="600" kern="100" dirty="0">
                <a:effectLst/>
                <a:latin typeface="+mn-ea"/>
                <a:cs typeface="Times New Roman" panose="02020603050405020304" pitchFamily="18" charset="0"/>
              </a:rPr>
              <a:t>山藝廊；藝術組</a:t>
            </a:r>
          </a:p>
        </p:txBody>
      </p:sp>
      <p:sp>
        <p:nvSpPr>
          <p:cNvPr id="175" name="文字方塊 2"/>
          <p:cNvSpPr txBox="1">
            <a:spLocks noChangeArrowheads="1"/>
          </p:cNvSpPr>
          <p:nvPr/>
        </p:nvSpPr>
        <p:spPr bwMode="auto">
          <a:xfrm rot="18928324" flipH="1">
            <a:off x="2431438" y="1924952"/>
            <a:ext cx="386080" cy="256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spcAft>
                <a:spcPts val="0"/>
              </a:spcAft>
            </a:pPr>
            <a:r>
              <a:rPr lang="zh-TW" altLang="en-US" sz="600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  </a:t>
            </a:r>
            <a:r>
              <a:rPr lang="en-US" sz="600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314</a:t>
            </a:r>
            <a:endParaRPr lang="zh-TW" sz="12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sz="600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 </a:t>
            </a:r>
            <a:endParaRPr lang="zh-TW" sz="12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</p:txBody>
      </p:sp>
      <p:sp>
        <p:nvSpPr>
          <p:cNvPr id="177" name="文字方塊 2"/>
          <p:cNvSpPr txBox="1">
            <a:spLocks noChangeArrowheads="1"/>
          </p:cNvSpPr>
          <p:nvPr/>
        </p:nvSpPr>
        <p:spPr bwMode="auto">
          <a:xfrm rot="18372895" flipH="1">
            <a:off x="2412198" y="2184311"/>
            <a:ext cx="575945" cy="2597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spcAft>
                <a:spcPts val="0"/>
              </a:spcAft>
            </a:pPr>
            <a:r>
              <a:rPr lang="zh-TW" sz="500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國文科辦公室</a:t>
            </a:r>
            <a:endParaRPr lang="zh-TW" sz="12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sz="400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 </a:t>
            </a:r>
            <a:endParaRPr lang="zh-TW" sz="12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</p:txBody>
      </p:sp>
      <p:sp>
        <p:nvSpPr>
          <p:cNvPr id="178" name="文字方塊 2"/>
          <p:cNvSpPr txBox="1">
            <a:spLocks noChangeArrowheads="1"/>
          </p:cNvSpPr>
          <p:nvPr/>
        </p:nvSpPr>
        <p:spPr bwMode="auto">
          <a:xfrm rot="18257664" flipH="1">
            <a:off x="2775954" y="1702354"/>
            <a:ext cx="585470" cy="2597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spcAft>
                <a:spcPts val="0"/>
              </a:spcAft>
            </a:pPr>
            <a:r>
              <a:rPr lang="zh-TW" sz="500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英文科辦公室</a:t>
            </a:r>
            <a:endParaRPr lang="zh-TW" sz="12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sz="400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 </a:t>
            </a:r>
            <a:endParaRPr lang="zh-TW" sz="12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</p:txBody>
      </p:sp>
      <p:sp>
        <p:nvSpPr>
          <p:cNvPr id="179" name="文字方塊 2"/>
          <p:cNvSpPr txBox="1">
            <a:spLocks noChangeArrowheads="1"/>
          </p:cNvSpPr>
          <p:nvPr/>
        </p:nvSpPr>
        <p:spPr bwMode="auto">
          <a:xfrm flipH="1">
            <a:off x="3358478" y="1519962"/>
            <a:ext cx="744855" cy="2597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spcAft>
                <a:spcPts val="0"/>
              </a:spcAft>
            </a:pPr>
            <a:r>
              <a:rPr lang="zh-TW" sz="600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教師會辦公室</a:t>
            </a:r>
            <a:endParaRPr lang="zh-TW" sz="12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sz="600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 </a:t>
            </a:r>
            <a:endParaRPr lang="zh-TW" sz="12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</p:txBody>
      </p:sp>
      <p:sp>
        <p:nvSpPr>
          <p:cNvPr id="180" name="文字方塊 2"/>
          <p:cNvSpPr txBox="1">
            <a:spLocks noChangeArrowheads="1"/>
          </p:cNvSpPr>
          <p:nvPr/>
        </p:nvSpPr>
        <p:spPr bwMode="auto">
          <a:xfrm flipH="1">
            <a:off x="3361840" y="1355144"/>
            <a:ext cx="744855" cy="2597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spcAft>
                <a:spcPts val="0"/>
              </a:spcAft>
            </a:pPr>
            <a:r>
              <a:rPr lang="zh-TW" sz="600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公民專科教室</a:t>
            </a:r>
            <a:endParaRPr lang="zh-TW" sz="12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sz="600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 </a:t>
            </a:r>
            <a:endParaRPr lang="zh-TW" sz="12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</p:txBody>
      </p:sp>
      <p:sp>
        <p:nvSpPr>
          <p:cNvPr id="181" name="文字方塊 2"/>
          <p:cNvSpPr txBox="1">
            <a:spLocks noChangeArrowheads="1"/>
          </p:cNvSpPr>
          <p:nvPr/>
        </p:nvSpPr>
        <p:spPr bwMode="auto">
          <a:xfrm flipH="1">
            <a:off x="3360427" y="1206611"/>
            <a:ext cx="744855" cy="2597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spcAft>
                <a:spcPts val="0"/>
              </a:spcAft>
            </a:pPr>
            <a:r>
              <a:rPr lang="zh-TW" sz="600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歷史專科教室</a:t>
            </a:r>
            <a:endParaRPr lang="zh-TW" sz="12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sz="600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 </a:t>
            </a:r>
            <a:endParaRPr lang="zh-TW" sz="12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</p:txBody>
      </p:sp>
      <p:sp>
        <p:nvSpPr>
          <p:cNvPr id="183" name="文字方塊 2"/>
          <p:cNvSpPr txBox="1">
            <a:spLocks noChangeArrowheads="1"/>
          </p:cNvSpPr>
          <p:nvPr/>
        </p:nvSpPr>
        <p:spPr bwMode="auto">
          <a:xfrm rot="18634812" flipH="1">
            <a:off x="2436196" y="1716393"/>
            <a:ext cx="386080" cy="256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spcAft>
                <a:spcPts val="0"/>
              </a:spcAft>
            </a:pPr>
            <a:r>
              <a:rPr lang="en-US" sz="600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3</a:t>
            </a:r>
            <a:r>
              <a:rPr lang="en-US" altLang="zh-TW" sz="600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07</a:t>
            </a:r>
            <a:endParaRPr lang="zh-TW" sz="12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sz="600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 </a:t>
            </a:r>
            <a:endParaRPr lang="zh-TW" sz="12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</p:txBody>
      </p:sp>
      <p:sp>
        <p:nvSpPr>
          <p:cNvPr id="184" name="文字方塊 2"/>
          <p:cNvSpPr txBox="1">
            <a:spLocks noChangeArrowheads="1"/>
          </p:cNvSpPr>
          <p:nvPr/>
        </p:nvSpPr>
        <p:spPr bwMode="auto">
          <a:xfrm rot="18462082" flipH="1">
            <a:off x="2601295" y="1830763"/>
            <a:ext cx="386080" cy="1523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spcAft>
                <a:spcPts val="0"/>
              </a:spcAft>
            </a:pPr>
            <a:r>
              <a:rPr lang="en-US" sz="600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3</a:t>
            </a:r>
            <a:r>
              <a:rPr lang="en-US" altLang="zh-TW" sz="600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16</a:t>
            </a:r>
            <a:endParaRPr lang="zh-TW" sz="12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sz="600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 </a:t>
            </a:r>
            <a:endParaRPr lang="zh-TW" sz="12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</p:txBody>
      </p:sp>
      <p:sp>
        <p:nvSpPr>
          <p:cNvPr id="185" name="文字方塊 2"/>
          <p:cNvSpPr txBox="1">
            <a:spLocks noChangeArrowheads="1"/>
          </p:cNvSpPr>
          <p:nvPr/>
        </p:nvSpPr>
        <p:spPr bwMode="auto">
          <a:xfrm rot="18582517" flipH="1">
            <a:off x="2632573" y="1486571"/>
            <a:ext cx="386080" cy="256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spcAft>
                <a:spcPts val="0"/>
              </a:spcAft>
            </a:pPr>
            <a:r>
              <a:rPr lang="en-US" sz="600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3</a:t>
            </a:r>
            <a:r>
              <a:rPr lang="en-US" altLang="zh-TW" sz="600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08</a:t>
            </a:r>
            <a:endParaRPr lang="zh-TW" sz="12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sz="600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 </a:t>
            </a:r>
            <a:endParaRPr lang="zh-TW" sz="12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</p:txBody>
      </p:sp>
      <p:sp>
        <p:nvSpPr>
          <p:cNvPr id="186" name="文字方塊 2"/>
          <p:cNvSpPr txBox="1">
            <a:spLocks noChangeArrowheads="1"/>
          </p:cNvSpPr>
          <p:nvPr/>
        </p:nvSpPr>
        <p:spPr bwMode="auto">
          <a:xfrm rot="18743786" flipH="1">
            <a:off x="2809529" y="1282709"/>
            <a:ext cx="386080" cy="260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spcAft>
                <a:spcPts val="0"/>
              </a:spcAft>
            </a:pPr>
            <a:r>
              <a:rPr lang="en-US" sz="600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3</a:t>
            </a:r>
            <a:r>
              <a:rPr lang="en-US" altLang="zh-TW" sz="600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09</a:t>
            </a:r>
            <a:endParaRPr lang="zh-TW" sz="12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sz="600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 </a:t>
            </a:r>
            <a:endParaRPr lang="zh-TW" sz="12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</p:txBody>
      </p:sp>
      <p:sp>
        <p:nvSpPr>
          <p:cNvPr id="187" name="文字方塊 2"/>
          <p:cNvSpPr txBox="1">
            <a:spLocks noChangeArrowheads="1"/>
          </p:cNvSpPr>
          <p:nvPr/>
        </p:nvSpPr>
        <p:spPr bwMode="auto">
          <a:xfrm rot="18528146" flipH="1">
            <a:off x="2939569" y="1152066"/>
            <a:ext cx="314956" cy="1889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spcAft>
                <a:spcPts val="0"/>
              </a:spcAft>
            </a:pPr>
            <a:r>
              <a:rPr lang="en-US" sz="600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31</a:t>
            </a:r>
            <a:r>
              <a:rPr lang="en-US" altLang="zh-TW" sz="600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0</a:t>
            </a:r>
            <a:endParaRPr lang="zh-TW" sz="12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sz="600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 </a:t>
            </a:r>
            <a:endParaRPr lang="zh-TW" sz="12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</p:txBody>
      </p:sp>
      <p:sp>
        <p:nvSpPr>
          <p:cNvPr id="188" name="文字方塊 2"/>
          <p:cNvSpPr txBox="1">
            <a:spLocks noChangeArrowheads="1"/>
          </p:cNvSpPr>
          <p:nvPr/>
        </p:nvSpPr>
        <p:spPr bwMode="auto">
          <a:xfrm rot="18467696" flipH="1">
            <a:off x="2945706" y="1286279"/>
            <a:ext cx="333949" cy="1857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spcAft>
                <a:spcPts val="0"/>
              </a:spcAft>
            </a:pPr>
            <a:r>
              <a:rPr lang="en-US" sz="600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311</a:t>
            </a:r>
            <a:endParaRPr lang="zh-TW" sz="12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sz="600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 </a:t>
            </a:r>
            <a:endParaRPr lang="zh-TW" sz="12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</p:txBody>
      </p:sp>
      <p:sp>
        <p:nvSpPr>
          <p:cNvPr id="189" name="文字方塊 2"/>
          <p:cNvSpPr txBox="1">
            <a:spLocks noChangeArrowheads="1"/>
          </p:cNvSpPr>
          <p:nvPr/>
        </p:nvSpPr>
        <p:spPr bwMode="auto">
          <a:xfrm rot="18406840" flipH="1">
            <a:off x="2796733" y="1477107"/>
            <a:ext cx="316193" cy="2018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spcAft>
                <a:spcPts val="0"/>
              </a:spcAft>
            </a:pPr>
            <a:r>
              <a:rPr lang="zh-TW" altLang="en-US" sz="600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 </a:t>
            </a:r>
            <a:r>
              <a:rPr lang="en-US" sz="600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312</a:t>
            </a:r>
            <a:endParaRPr lang="zh-TW" sz="12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sz="600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 </a:t>
            </a:r>
            <a:endParaRPr lang="zh-TW" sz="12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</p:txBody>
      </p:sp>
      <p:sp>
        <p:nvSpPr>
          <p:cNvPr id="190" name="文字方塊 2"/>
          <p:cNvSpPr txBox="1">
            <a:spLocks noChangeArrowheads="1"/>
          </p:cNvSpPr>
          <p:nvPr/>
        </p:nvSpPr>
        <p:spPr bwMode="auto">
          <a:xfrm rot="18557732" flipH="1">
            <a:off x="2590024" y="1686403"/>
            <a:ext cx="386080" cy="1505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spcAft>
                <a:spcPts val="0"/>
              </a:spcAft>
            </a:pPr>
            <a:r>
              <a:rPr lang="zh-TW" altLang="en-US" sz="600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 </a:t>
            </a:r>
            <a:r>
              <a:rPr lang="en-US" sz="600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313 </a:t>
            </a:r>
            <a:endParaRPr lang="zh-TW" sz="12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</p:txBody>
      </p:sp>
      <p:sp>
        <p:nvSpPr>
          <p:cNvPr id="191" name="文字方塊 2"/>
          <p:cNvSpPr txBox="1">
            <a:spLocks noChangeArrowheads="1"/>
          </p:cNvSpPr>
          <p:nvPr/>
        </p:nvSpPr>
        <p:spPr bwMode="auto">
          <a:xfrm rot="18823650" flipH="1">
            <a:off x="2443823" y="2096158"/>
            <a:ext cx="313389" cy="168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spcAft>
                <a:spcPts val="0"/>
              </a:spcAft>
            </a:pPr>
            <a:r>
              <a:rPr lang="en-US" sz="600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3</a:t>
            </a:r>
            <a:r>
              <a:rPr lang="en-US" altLang="zh-TW" sz="600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15</a:t>
            </a:r>
            <a:endParaRPr lang="zh-TW" sz="12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sz="600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 </a:t>
            </a:r>
            <a:endParaRPr lang="zh-TW" sz="12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</p:txBody>
      </p:sp>
      <p:sp>
        <p:nvSpPr>
          <p:cNvPr id="192" name="文字方塊 2"/>
          <p:cNvSpPr txBox="1">
            <a:spLocks noChangeArrowheads="1"/>
          </p:cNvSpPr>
          <p:nvPr/>
        </p:nvSpPr>
        <p:spPr bwMode="auto">
          <a:xfrm rot="18861636" flipH="1">
            <a:off x="2793912" y="1619926"/>
            <a:ext cx="346776" cy="162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spcAft>
                <a:spcPts val="0"/>
              </a:spcAft>
            </a:pPr>
            <a:r>
              <a:rPr lang="en-US" sz="600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3</a:t>
            </a:r>
            <a:r>
              <a:rPr lang="en-US" altLang="zh-TW" sz="600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17</a:t>
            </a:r>
            <a:endParaRPr lang="zh-TW" sz="12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sz="600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 </a:t>
            </a:r>
            <a:endParaRPr lang="zh-TW" sz="12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</p:txBody>
      </p:sp>
      <p:sp>
        <p:nvSpPr>
          <p:cNvPr id="193" name="文字方塊 2"/>
          <p:cNvSpPr txBox="1">
            <a:spLocks noChangeArrowheads="1"/>
          </p:cNvSpPr>
          <p:nvPr/>
        </p:nvSpPr>
        <p:spPr bwMode="auto">
          <a:xfrm rot="18521178" flipH="1">
            <a:off x="2942701" y="1454879"/>
            <a:ext cx="313034" cy="1803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spcAft>
                <a:spcPts val="0"/>
              </a:spcAft>
            </a:pPr>
            <a:r>
              <a:rPr lang="en-US" sz="600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31</a:t>
            </a:r>
            <a:r>
              <a:rPr lang="en-US" altLang="zh-TW" sz="600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8</a:t>
            </a:r>
            <a:endParaRPr lang="zh-TW" sz="12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sz="600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 </a:t>
            </a:r>
            <a:endParaRPr lang="zh-TW" sz="12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</p:txBody>
      </p:sp>
      <p:sp>
        <p:nvSpPr>
          <p:cNvPr id="195" name="文字方塊 2"/>
          <p:cNvSpPr txBox="1">
            <a:spLocks noChangeArrowheads="1"/>
          </p:cNvSpPr>
          <p:nvPr/>
        </p:nvSpPr>
        <p:spPr bwMode="auto">
          <a:xfrm rot="18102812" flipH="1">
            <a:off x="4178734" y="1770382"/>
            <a:ext cx="300914" cy="1803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spcAft>
                <a:spcPts val="0"/>
              </a:spcAft>
            </a:pPr>
            <a:r>
              <a:rPr lang="en-US" sz="6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11</a:t>
            </a:r>
            <a:r>
              <a:rPr lang="en-US" altLang="zh-TW" sz="6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6</a:t>
            </a:r>
            <a:endParaRPr lang="zh-TW" sz="12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sz="600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 </a:t>
            </a:r>
            <a:endParaRPr lang="zh-TW" sz="12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</p:txBody>
      </p:sp>
      <p:sp>
        <p:nvSpPr>
          <p:cNvPr id="196" name="文字方塊 2"/>
          <p:cNvSpPr txBox="1">
            <a:spLocks noChangeArrowheads="1"/>
          </p:cNvSpPr>
          <p:nvPr/>
        </p:nvSpPr>
        <p:spPr bwMode="auto">
          <a:xfrm rot="18121772" flipH="1">
            <a:off x="4030755" y="1990904"/>
            <a:ext cx="300914" cy="1803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spcAft>
                <a:spcPts val="0"/>
              </a:spcAft>
            </a:pPr>
            <a:r>
              <a:rPr lang="en-US" sz="6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11</a:t>
            </a:r>
            <a:r>
              <a:rPr lang="en-US" altLang="zh-TW" sz="6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5</a:t>
            </a:r>
            <a:endParaRPr lang="zh-TW" sz="12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sz="600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 </a:t>
            </a:r>
            <a:endParaRPr lang="zh-TW" sz="12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</p:txBody>
      </p:sp>
      <p:sp>
        <p:nvSpPr>
          <p:cNvPr id="197" name="文字方塊 2"/>
          <p:cNvSpPr txBox="1">
            <a:spLocks noChangeArrowheads="1"/>
          </p:cNvSpPr>
          <p:nvPr/>
        </p:nvSpPr>
        <p:spPr bwMode="auto">
          <a:xfrm rot="18174408" flipH="1">
            <a:off x="3886900" y="2255688"/>
            <a:ext cx="300914" cy="1803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spcAft>
                <a:spcPts val="0"/>
              </a:spcAft>
            </a:pPr>
            <a:r>
              <a:rPr lang="en-US" sz="6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11</a:t>
            </a:r>
            <a:r>
              <a:rPr lang="en-US" altLang="zh-TW" sz="6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4</a:t>
            </a:r>
            <a:endParaRPr lang="zh-TW" sz="12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sz="600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 </a:t>
            </a:r>
            <a:endParaRPr lang="zh-TW" sz="12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</p:txBody>
      </p:sp>
      <p:sp>
        <p:nvSpPr>
          <p:cNvPr id="198" name="文字方塊 2"/>
          <p:cNvSpPr txBox="1">
            <a:spLocks noChangeArrowheads="1"/>
          </p:cNvSpPr>
          <p:nvPr/>
        </p:nvSpPr>
        <p:spPr bwMode="auto">
          <a:xfrm rot="18123685" flipH="1">
            <a:off x="3722782" y="2477393"/>
            <a:ext cx="300914" cy="1803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spcAft>
                <a:spcPts val="0"/>
              </a:spcAft>
            </a:pPr>
            <a:r>
              <a:rPr lang="en-US" sz="6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11</a:t>
            </a:r>
            <a:r>
              <a:rPr lang="en-US" altLang="zh-TW" sz="6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3</a:t>
            </a:r>
            <a:endParaRPr lang="zh-TW" sz="12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sz="600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 </a:t>
            </a:r>
            <a:endParaRPr lang="zh-TW" sz="12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</p:txBody>
      </p:sp>
      <p:sp>
        <p:nvSpPr>
          <p:cNvPr id="200" name="文字方塊 2"/>
          <p:cNvSpPr txBox="1">
            <a:spLocks noChangeArrowheads="1"/>
          </p:cNvSpPr>
          <p:nvPr/>
        </p:nvSpPr>
        <p:spPr bwMode="auto">
          <a:xfrm rot="17863522" flipH="1">
            <a:off x="3121201" y="3438405"/>
            <a:ext cx="300914" cy="1803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spcAft>
                <a:spcPts val="0"/>
              </a:spcAft>
            </a:pPr>
            <a:r>
              <a:rPr lang="en-US" sz="6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112</a:t>
            </a:r>
            <a:endParaRPr lang="zh-TW" sz="12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sz="600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 </a:t>
            </a:r>
            <a:endParaRPr lang="zh-TW" sz="12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</p:txBody>
      </p:sp>
      <p:sp>
        <p:nvSpPr>
          <p:cNvPr id="201" name="文字方塊 2"/>
          <p:cNvSpPr txBox="1">
            <a:spLocks noChangeArrowheads="1"/>
          </p:cNvSpPr>
          <p:nvPr/>
        </p:nvSpPr>
        <p:spPr bwMode="auto">
          <a:xfrm rot="18163532" flipH="1">
            <a:off x="2940507" y="3697860"/>
            <a:ext cx="300914" cy="1803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spcAft>
                <a:spcPts val="0"/>
              </a:spcAft>
            </a:pPr>
            <a:r>
              <a:rPr lang="en-US" sz="6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111</a:t>
            </a:r>
            <a:endParaRPr lang="zh-TW" sz="12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sz="600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 </a:t>
            </a:r>
            <a:endParaRPr lang="zh-TW" sz="12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</p:txBody>
      </p:sp>
      <p:sp>
        <p:nvSpPr>
          <p:cNvPr id="202" name="文字方塊 2"/>
          <p:cNvSpPr txBox="1">
            <a:spLocks noChangeArrowheads="1"/>
          </p:cNvSpPr>
          <p:nvPr/>
        </p:nvSpPr>
        <p:spPr bwMode="auto">
          <a:xfrm rot="18026635" flipH="1">
            <a:off x="2725512" y="4036032"/>
            <a:ext cx="300914" cy="1803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spcAft>
                <a:spcPts val="0"/>
              </a:spcAft>
            </a:pPr>
            <a:r>
              <a:rPr lang="en-US" sz="6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110</a:t>
            </a:r>
            <a:endParaRPr lang="zh-TW" sz="12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sz="600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 </a:t>
            </a:r>
            <a:endParaRPr lang="zh-TW" sz="12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</p:txBody>
      </p:sp>
      <p:sp>
        <p:nvSpPr>
          <p:cNvPr id="203" name="文字方塊 2"/>
          <p:cNvSpPr txBox="1">
            <a:spLocks noChangeArrowheads="1"/>
          </p:cNvSpPr>
          <p:nvPr/>
        </p:nvSpPr>
        <p:spPr bwMode="auto">
          <a:xfrm rot="17993672" flipH="1">
            <a:off x="2737822" y="4378966"/>
            <a:ext cx="300914" cy="1803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spcAft>
                <a:spcPts val="0"/>
              </a:spcAft>
            </a:pPr>
            <a:r>
              <a:rPr lang="en-US" sz="6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109</a:t>
            </a:r>
            <a:endParaRPr lang="zh-TW" sz="12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sz="600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 </a:t>
            </a:r>
            <a:endParaRPr lang="zh-TW" sz="12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</p:txBody>
      </p:sp>
      <p:sp>
        <p:nvSpPr>
          <p:cNvPr id="204" name="文字方塊 2"/>
          <p:cNvSpPr txBox="1">
            <a:spLocks noChangeArrowheads="1"/>
          </p:cNvSpPr>
          <p:nvPr/>
        </p:nvSpPr>
        <p:spPr bwMode="auto">
          <a:xfrm rot="18142218" flipH="1">
            <a:off x="2941991" y="4059818"/>
            <a:ext cx="300914" cy="1803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spcAft>
                <a:spcPts val="0"/>
              </a:spcAft>
            </a:pPr>
            <a:r>
              <a:rPr lang="en-US" sz="6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108</a:t>
            </a:r>
            <a:endParaRPr lang="zh-TW" sz="12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sz="600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 </a:t>
            </a:r>
            <a:endParaRPr lang="zh-TW" sz="12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</p:txBody>
      </p:sp>
      <p:sp>
        <p:nvSpPr>
          <p:cNvPr id="205" name="文字方塊 2"/>
          <p:cNvSpPr txBox="1">
            <a:spLocks noChangeArrowheads="1"/>
          </p:cNvSpPr>
          <p:nvPr/>
        </p:nvSpPr>
        <p:spPr bwMode="auto">
          <a:xfrm rot="18414284" flipH="1">
            <a:off x="3123456" y="3814306"/>
            <a:ext cx="300914" cy="1803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spcAft>
                <a:spcPts val="0"/>
              </a:spcAft>
            </a:pPr>
            <a:r>
              <a:rPr lang="en-US" sz="6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107</a:t>
            </a:r>
            <a:endParaRPr lang="zh-TW" sz="12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sz="600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 </a:t>
            </a:r>
            <a:endParaRPr lang="zh-TW" sz="12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</p:txBody>
      </p:sp>
      <p:sp>
        <p:nvSpPr>
          <p:cNvPr id="206" name="文字方塊 2"/>
          <p:cNvSpPr txBox="1">
            <a:spLocks noChangeArrowheads="1"/>
          </p:cNvSpPr>
          <p:nvPr/>
        </p:nvSpPr>
        <p:spPr bwMode="auto">
          <a:xfrm rot="18022361" flipH="1">
            <a:off x="3304083" y="3489378"/>
            <a:ext cx="300914" cy="1803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spcAft>
                <a:spcPts val="0"/>
              </a:spcAft>
            </a:pPr>
            <a:r>
              <a:rPr lang="en-US" sz="6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106</a:t>
            </a:r>
            <a:endParaRPr lang="zh-TW" sz="12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sz="600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 </a:t>
            </a:r>
            <a:endParaRPr lang="zh-TW" sz="12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</p:txBody>
      </p:sp>
      <p:sp>
        <p:nvSpPr>
          <p:cNvPr id="207" name="文字方塊 2"/>
          <p:cNvSpPr txBox="1">
            <a:spLocks noChangeArrowheads="1"/>
          </p:cNvSpPr>
          <p:nvPr/>
        </p:nvSpPr>
        <p:spPr bwMode="auto">
          <a:xfrm rot="18024460" flipH="1">
            <a:off x="3731463" y="2830190"/>
            <a:ext cx="300914" cy="1803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spcAft>
                <a:spcPts val="0"/>
              </a:spcAft>
            </a:pPr>
            <a:r>
              <a:rPr lang="en-US" sz="6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105</a:t>
            </a:r>
            <a:endParaRPr lang="zh-TW" sz="12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sz="600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 </a:t>
            </a:r>
            <a:endParaRPr lang="zh-TW" sz="12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</p:txBody>
      </p:sp>
      <p:sp>
        <p:nvSpPr>
          <p:cNvPr id="208" name="文字方塊 2"/>
          <p:cNvSpPr txBox="1">
            <a:spLocks noChangeArrowheads="1"/>
          </p:cNvSpPr>
          <p:nvPr/>
        </p:nvSpPr>
        <p:spPr bwMode="auto">
          <a:xfrm rot="18041695" flipH="1">
            <a:off x="3888426" y="2592964"/>
            <a:ext cx="300914" cy="1803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spcAft>
                <a:spcPts val="0"/>
              </a:spcAft>
            </a:pPr>
            <a:r>
              <a:rPr lang="en-US" sz="6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104</a:t>
            </a:r>
            <a:endParaRPr lang="zh-TW" sz="12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sz="600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 </a:t>
            </a:r>
            <a:endParaRPr lang="zh-TW" sz="12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</p:txBody>
      </p:sp>
      <p:sp>
        <p:nvSpPr>
          <p:cNvPr id="209" name="文字方塊 2"/>
          <p:cNvSpPr txBox="1">
            <a:spLocks noChangeArrowheads="1"/>
          </p:cNvSpPr>
          <p:nvPr/>
        </p:nvSpPr>
        <p:spPr bwMode="auto">
          <a:xfrm rot="18265269" flipH="1">
            <a:off x="4033106" y="2366576"/>
            <a:ext cx="300914" cy="1803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spcAft>
                <a:spcPts val="0"/>
              </a:spcAft>
            </a:pPr>
            <a:r>
              <a:rPr lang="en-US" sz="6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103</a:t>
            </a:r>
            <a:endParaRPr lang="zh-TW" sz="12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sz="600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 </a:t>
            </a:r>
            <a:endParaRPr lang="zh-TW" sz="12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</p:txBody>
      </p:sp>
      <p:sp>
        <p:nvSpPr>
          <p:cNvPr id="210" name="文字方塊 2"/>
          <p:cNvSpPr txBox="1">
            <a:spLocks noChangeArrowheads="1"/>
          </p:cNvSpPr>
          <p:nvPr/>
        </p:nvSpPr>
        <p:spPr bwMode="auto">
          <a:xfrm rot="18251442" flipH="1">
            <a:off x="4181212" y="2118446"/>
            <a:ext cx="300914" cy="1803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spcAft>
                <a:spcPts val="0"/>
              </a:spcAft>
            </a:pPr>
            <a:r>
              <a:rPr lang="en-US" sz="6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102</a:t>
            </a:r>
            <a:endParaRPr lang="zh-TW" sz="12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sz="600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 </a:t>
            </a:r>
            <a:endParaRPr lang="zh-TW" sz="12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</p:txBody>
      </p:sp>
      <p:sp>
        <p:nvSpPr>
          <p:cNvPr id="211" name="文字方塊 2"/>
          <p:cNvSpPr txBox="1">
            <a:spLocks noChangeArrowheads="1"/>
          </p:cNvSpPr>
          <p:nvPr/>
        </p:nvSpPr>
        <p:spPr bwMode="auto">
          <a:xfrm rot="18129180" flipH="1">
            <a:off x="4322015" y="2288577"/>
            <a:ext cx="300914" cy="1803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spcAft>
                <a:spcPts val="0"/>
              </a:spcAft>
            </a:pPr>
            <a:r>
              <a:rPr lang="en-US" sz="6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302</a:t>
            </a:r>
            <a:r>
              <a:rPr lang="en-US" sz="600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 </a:t>
            </a:r>
            <a:endParaRPr lang="zh-TW" sz="12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</p:txBody>
      </p:sp>
      <p:sp>
        <p:nvSpPr>
          <p:cNvPr id="212" name="文字方塊 2"/>
          <p:cNvSpPr txBox="1">
            <a:spLocks noChangeArrowheads="1"/>
          </p:cNvSpPr>
          <p:nvPr/>
        </p:nvSpPr>
        <p:spPr bwMode="auto">
          <a:xfrm rot="18212253" flipH="1">
            <a:off x="4176716" y="2499707"/>
            <a:ext cx="300914" cy="1803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spcAft>
                <a:spcPts val="0"/>
              </a:spcAft>
            </a:pPr>
            <a:r>
              <a:rPr lang="en-US" sz="6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303</a:t>
            </a:r>
            <a:r>
              <a:rPr lang="en-US" sz="600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 </a:t>
            </a:r>
            <a:endParaRPr lang="zh-TW" sz="12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</p:txBody>
      </p:sp>
      <p:sp>
        <p:nvSpPr>
          <p:cNvPr id="213" name="文字方塊 2"/>
          <p:cNvSpPr txBox="1">
            <a:spLocks noChangeArrowheads="1"/>
          </p:cNvSpPr>
          <p:nvPr/>
        </p:nvSpPr>
        <p:spPr bwMode="auto">
          <a:xfrm rot="18257675" flipH="1">
            <a:off x="4030789" y="2725155"/>
            <a:ext cx="300914" cy="1803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spcAft>
                <a:spcPts val="0"/>
              </a:spcAft>
            </a:pPr>
            <a:r>
              <a:rPr lang="en-US" sz="6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304</a:t>
            </a:r>
            <a:r>
              <a:rPr lang="en-US" sz="600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 </a:t>
            </a:r>
            <a:endParaRPr lang="zh-TW" sz="12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</p:txBody>
      </p:sp>
      <p:sp>
        <p:nvSpPr>
          <p:cNvPr id="214" name="文字方塊 2"/>
          <p:cNvSpPr txBox="1">
            <a:spLocks noChangeArrowheads="1"/>
          </p:cNvSpPr>
          <p:nvPr/>
        </p:nvSpPr>
        <p:spPr bwMode="auto">
          <a:xfrm rot="18280189" flipH="1">
            <a:off x="3893334" y="2939769"/>
            <a:ext cx="300914" cy="1803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spcAft>
                <a:spcPts val="0"/>
              </a:spcAft>
            </a:pPr>
            <a:r>
              <a:rPr lang="en-US" sz="6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305</a:t>
            </a:r>
            <a:r>
              <a:rPr lang="en-US" sz="600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 </a:t>
            </a:r>
            <a:endParaRPr lang="zh-TW" sz="12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</p:txBody>
      </p:sp>
      <p:sp>
        <p:nvSpPr>
          <p:cNvPr id="215" name="文字方塊 2"/>
          <p:cNvSpPr txBox="1">
            <a:spLocks noChangeArrowheads="1"/>
          </p:cNvSpPr>
          <p:nvPr/>
        </p:nvSpPr>
        <p:spPr bwMode="auto">
          <a:xfrm rot="17995575" flipH="1">
            <a:off x="3735935" y="3180990"/>
            <a:ext cx="300914" cy="1803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spcAft>
                <a:spcPts val="0"/>
              </a:spcAft>
            </a:pPr>
            <a:r>
              <a:rPr lang="en-US" sz="6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306</a:t>
            </a:r>
            <a:r>
              <a:rPr lang="en-US" sz="600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 </a:t>
            </a:r>
            <a:endParaRPr lang="zh-TW" sz="12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</p:txBody>
      </p:sp>
      <p:sp>
        <p:nvSpPr>
          <p:cNvPr id="217" name="文字方塊 2"/>
          <p:cNvSpPr txBox="1">
            <a:spLocks noChangeArrowheads="1"/>
          </p:cNvSpPr>
          <p:nvPr/>
        </p:nvSpPr>
        <p:spPr bwMode="auto">
          <a:xfrm rot="18364282">
            <a:off x="3419818" y="2795930"/>
            <a:ext cx="526908" cy="274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indent="25400">
              <a:lnSpc>
                <a:spcPts val="600"/>
              </a:lnSpc>
              <a:spcAft>
                <a:spcPts val="0"/>
              </a:spcAft>
            </a:pPr>
            <a:r>
              <a:rPr lang="zh-TW" sz="500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生涯規劃</a:t>
            </a:r>
            <a:endParaRPr lang="en-US" altLang="zh-TW" sz="5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indent="25400">
              <a:lnSpc>
                <a:spcPts val="600"/>
              </a:lnSpc>
              <a:spcAft>
                <a:spcPts val="0"/>
              </a:spcAft>
            </a:pPr>
            <a:r>
              <a:rPr lang="zh-TW" sz="500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教室</a:t>
            </a:r>
          </a:p>
        </p:txBody>
      </p:sp>
      <p:sp>
        <p:nvSpPr>
          <p:cNvPr id="218" name="文字方塊 2"/>
          <p:cNvSpPr txBox="1">
            <a:spLocks noChangeArrowheads="1"/>
          </p:cNvSpPr>
          <p:nvPr/>
        </p:nvSpPr>
        <p:spPr bwMode="auto">
          <a:xfrm rot="18312703">
            <a:off x="3431648" y="3160960"/>
            <a:ext cx="487055" cy="274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indent="25400">
              <a:lnSpc>
                <a:spcPts val="600"/>
              </a:lnSpc>
              <a:spcAft>
                <a:spcPts val="0"/>
              </a:spcAft>
            </a:pPr>
            <a:r>
              <a:rPr lang="zh-TW" sz="500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國文專科</a:t>
            </a:r>
            <a:endParaRPr lang="en-US" altLang="zh-TW" sz="5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indent="25400">
              <a:lnSpc>
                <a:spcPts val="600"/>
              </a:lnSpc>
              <a:spcAft>
                <a:spcPts val="0"/>
              </a:spcAft>
            </a:pPr>
            <a:r>
              <a:rPr lang="zh-TW" sz="500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教室</a:t>
            </a:r>
          </a:p>
        </p:txBody>
      </p:sp>
      <p:sp>
        <p:nvSpPr>
          <p:cNvPr id="219" name="文字方塊 2"/>
          <p:cNvSpPr txBox="1">
            <a:spLocks noChangeArrowheads="1"/>
          </p:cNvSpPr>
          <p:nvPr/>
        </p:nvSpPr>
        <p:spPr bwMode="auto">
          <a:xfrm rot="18420622">
            <a:off x="3704558" y="3457148"/>
            <a:ext cx="462915" cy="274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indent="38100">
              <a:lnSpc>
                <a:spcPts val="600"/>
              </a:lnSpc>
              <a:spcAft>
                <a:spcPts val="0"/>
              </a:spcAft>
            </a:pPr>
            <a:r>
              <a:rPr lang="zh-TW" sz="600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數學科</a:t>
            </a:r>
            <a:endParaRPr lang="zh-TW" sz="12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>
              <a:lnSpc>
                <a:spcPts val="600"/>
              </a:lnSpc>
              <a:spcAft>
                <a:spcPts val="0"/>
              </a:spcAft>
            </a:pPr>
            <a:r>
              <a:rPr lang="zh-TW" sz="600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辦公室</a:t>
            </a:r>
            <a:endParaRPr lang="zh-TW" sz="12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</p:txBody>
      </p:sp>
      <p:sp>
        <p:nvSpPr>
          <p:cNvPr id="220" name="文字方塊 2"/>
          <p:cNvSpPr txBox="1">
            <a:spLocks noChangeArrowheads="1"/>
          </p:cNvSpPr>
          <p:nvPr/>
        </p:nvSpPr>
        <p:spPr bwMode="auto">
          <a:xfrm rot="18151203">
            <a:off x="3294263" y="4035936"/>
            <a:ext cx="643890" cy="274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indent="38100">
              <a:lnSpc>
                <a:spcPts val="600"/>
              </a:lnSpc>
              <a:spcAft>
                <a:spcPts val="0"/>
              </a:spcAft>
            </a:pPr>
            <a:r>
              <a:rPr lang="zh-TW" sz="600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校安中心</a:t>
            </a:r>
            <a:endParaRPr lang="zh-TW" sz="12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</p:txBody>
      </p:sp>
      <p:sp>
        <p:nvSpPr>
          <p:cNvPr id="221" name="文字方塊 2"/>
          <p:cNvSpPr txBox="1">
            <a:spLocks noChangeArrowheads="1"/>
          </p:cNvSpPr>
          <p:nvPr/>
        </p:nvSpPr>
        <p:spPr bwMode="auto">
          <a:xfrm rot="18068106">
            <a:off x="3346947" y="3726009"/>
            <a:ext cx="43116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spcAft>
                <a:spcPts val="0"/>
              </a:spcAft>
            </a:pPr>
            <a:r>
              <a:rPr lang="zh-TW" sz="600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輔導室</a:t>
            </a:r>
            <a:endParaRPr lang="zh-TW" sz="12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</p:txBody>
      </p:sp>
      <p:sp>
        <p:nvSpPr>
          <p:cNvPr id="223" name="文字方塊 2"/>
          <p:cNvSpPr txBox="1">
            <a:spLocks noChangeArrowheads="1"/>
          </p:cNvSpPr>
          <p:nvPr/>
        </p:nvSpPr>
        <p:spPr bwMode="auto">
          <a:xfrm rot="18371459">
            <a:off x="3094537" y="4118646"/>
            <a:ext cx="43116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spcAft>
                <a:spcPts val="0"/>
              </a:spcAft>
            </a:pPr>
            <a:r>
              <a:rPr lang="zh-TW" sz="600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個諮室</a:t>
            </a:r>
            <a:endParaRPr lang="zh-TW" sz="12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</p:txBody>
      </p:sp>
      <p:sp>
        <p:nvSpPr>
          <p:cNvPr id="226" name="文字方塊 2"/>
          <p:cNvSpPr txBox="1">
            <a:spLocks noChangeArrowheads="1"/>
          </p:cNvSpPr>
          <p:nvPr/>
        </p:nvSpPr>
        <p:spPr bwMode="auto">
          <a:xfrm rot="18166074">
            <a:off x="2917679" y="4387502"/>
            <a:ext cx="43116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spcAft>
                <a:spcPts val="0"/>
              </a:spcAft>
            </a:pPr>
            <a:r>
              <a:rPr lang="zh-TW" sz="600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團輔室</a:t>
            </a:r>
            <a:endParaRPr lang="zh-TW" sz="12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</p:txBody>
      </p:sp>
      <p:sp>
        <p:nvSpPr>
          <p:cNvPr id="227" name="文字方塊 412"/>
          <p:cNvSpPr txBox="1"/>
          <p:nvPr/>
        </p:nvSpPr>
        <p:spPr>
          <a:xfrm>
            <a:off x="2398924" y="4537320"/>
            <a:ext cx="368935" cy="341630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eaVert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zh-TW" sz="600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廁  所</a:t>
            </a:r>
            <a:endParaRPr lang="zh-TW" sz="12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</p:txBody>
      </p:sp>
      <p:sp>
        <p:nvSpPr>
          <p:cNvPr id="228" name="文字方塊 2"/>
          <p:cNvSpPr txBox="1">
            <a:spLocks noChangeArrowheads="1"/>
          </p:cNvSpPr>
          <p:nvPr/>
        </p:nvSpPr>
        <p:spPr bwMode="auto">
          <a:xfrm rot="18417494">
            <a:off x="2655814" y="4741790"/>
            <a:ext cx="501650" cy="274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indent="31750">
              <a:lnSpc>
                <a:spcPts val="600"/>
              </a:lnSpc>
              <a:spcAft>
                <a:spcPts val="0"/>
              </a:spcAft>
            </a:pPr>
            <a:r>
              <a:rPr lang="zh-TW" sz="500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資源教室</a:t>
            </a:r>
            <a:endParaRPr lang="zh-TW" sz="12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</p:txBody>
      </p:sp>
      <p:sp>
        <p:nvSpPr>
          <p:cNvPr id="229" name="文字方塊 2"/>
          <p:cNvSpPr txBox="1">
            <a:spLocks noChangeArrowheads="1"/>
          </p:cNvSpPr>
          <p:nvPr/>
        </p:nvSpPr>
        <p:spPr bwMode="auto">
          <a:xfrm rot="18063049">
            <a:off x="2669518" y="5095632"/>
            <a:ext cx="501650" cy="274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indent="31750">
              <a:lnSpc>
                <a:spcPts val="600"/>
              </a:lnSpc>
              <a:spcAft>
                <a:spcPts val="0"/>
              </a:spcAft>
            </a:pPr>
            <a:r>
              <a:rPr lang="zh-TW" altLang="en-US" sz="5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健護</a:t>
            </a:r>
            <a:r>
              <a:rPr lang="zh-TW" sz="500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教室</a:t>
            </a:r>
            <a:endParaRPr lang="zh-TW" sz="12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</p:txBody>
      </p:sp>
      <p:sp>
        <p:nvSpPr>
          <p:cNvPr id="232" name="文字方塊 2"/>
          <p:cNvSpPr txBox="1">
            <a:spLocks noChangeArrowheads="1"/>
          </p:cNvSpPr>
          <p:nvPr/>
        </p:nvSpPr>
        <p:spPr bwMode="auto">
          <a:xfrm rot="18151203">
            <a:off x="2988447" y="4660058"/>
            <a:ext cx="451967" cy="274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indent="38100">
              <a:lnSpc>
                <a:spcPts val="600"/>
              </a:lnSpc>
              <a:spcAft>
                <a:spcPts val="0"/>
              </a:spcAft>
            </a:pPr>
            <a:r>
              <a:rPr lang="zh-TW" altLang="en-US" sz="600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學務處</a:t>
            </a:r>
            <a:endParaRPr lang="zh-TW" sz="6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</p:txBody>
      </p:sp>
      <p:sp>
        <p:nvSpPr>
          <p:cNvPr id="233" name="文字方塊 2"/>
          <p:cNvSpPr txBox="1">
            <a:spLocks noChangeArrowheads="1"/>
          </p:cNvSpPr>
          <p:nvPr/>
        </p:nvSpPr>
        <p:spPr bwMode="auto">
          <a:xfrm rot="18420622">
            <a:off x="3964674" y="3052553"/>
            <a:ext cx="462915" cy="274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indent="38100">
              <a:lnSpc>
                <a:spcPts val="600"/>
              </a:lnSpc>
              <a:spcAft>
                <a:spcPts val="0"/>
              </a:spcAft>
            </a:pPr>
            <a:r>
              <a:rPr lang="zh-TW" altLang="en-US" sz="6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社會</a:t>
            </a:r>
            <a:r>
              <a:rPr lang="zh-TW" sz="600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科</a:t>
            </a:r>
            <a:endParaRPr lang="zh-TW" sz="12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>
              <a:lnSpc>
                <a:spcPts val="600"/>
              </a:lnSpc>
              <a:spcAft>
                <a:spcPts val="0"/>
              </a:spcAft>
            </a:pPr>
            <a:r>
              <a:rPr lang="zh-TW" sz="600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辦公室</a:t>
            </a:r>
            <a:endParaRPr lang="zh-TW" sz="12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</p:txBody>
      </p:sp>
      <p:sp>
        <p:nvSpPr>
          <p:cNvPr id="234" name="文字方塊 2"/>
          <p:cNvSpPr txBox="1">
            <a:spLocks noChangeArrowheads="1"/>
          </p:cNvSpPr>
          <p:nvPr/>
        </p:nvSpPr>
        <p:spPr bwMode="auto">
          <a:xfrm rot="18420622">
            <a:off x="4229801" y="2643065"/>
            <a:ext cx="462915" cy="274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indent="38100">
              <a:lnSpc>
                <a:spcPts val="600"/>
              </a:lnSpc>
              <a:spcAft>
                <a:spcPts val="0"/>
              </a:spcAft>
            </a:pPr>
            <a:r>
              <a:rPr lang="zh-TW" altLang="en-US" sz="6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自然</a:t>
            </a:r>
            <a:r>
              <a:rPr lang="zh-TW" sz="600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科</a:t>
            </a:r>
            <a:endParaRPr lang="zh-TW" sz="12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>
              <a:lnSpc>
                <a:spcPts val="600"/>
              </a:lnSpc>
              <a:spcAft>
                <a:spcPts val="0"/>
              </a:spcAft>
            </a:pPr>
            <a:r>
              <a:rPr lang="zh-TW" sz="600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辦公室</a:t>
            </a:r>
            <a:endParaRPr lang="zh-TW" sz="12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</p:txBody>
      </p:sp>
      <p:sp>
        <p:nvSpPr>
          <p:cNvPr id="235" name="文字方塊 412"/>
          <p:cNvSpPr txBox="1"/>
          <p:nvPr/>
        </p:nvSpPr>
        <p:spPr>
          <a:xfrm>
            <a:off x="4444216" y="1438047"/>
            <a:ext cx="368935" cy="341630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eaVert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zh-TW" sz="600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廁  所</a:t>
            </a:r>
            <a:endParaRPr lang="zh-TW" sz="12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</p:txBody>
      </p:sp>
      <p:sp>
        <p:nvSpPr>
          <p:cNvPr id="236" name="文字方塊 2"/>
          <p:cNvSpPr txBox="1">
            <a:spLocks noChangeArrowheads="1"/>
          </p:cNvSpPr>
          <p:nvPr/>
        </p:nvSpPr>
        <p:spPr bwMode="auto">
          <a:xfrm rot="18259303">
            <a:off x="4286293" y="1830208"/>
            <a:ext cx="462915" cy="274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indent="25400">
              <a:lnSpc>
                <a:spcPts val="600"/>
              </a:lnSpc>
              <a:spcAft>
                <a:spcPts val="0"/>
              </a:spcAft>
            </a:pPr>
            <a:r>
              <a:rPr lang="zh-TW" sz="400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地理專科</a:t>
            </a:r>
            <a:endParaRPr lang="en-US" altLang="zh-TW" sz="4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indent="25400">
              <a:lnSpc>
                <a:spcPts val="600"/>
              </a:lnSpc>
              <a:spcAft>
                <a:spcPts val="0"/>
              </a:spcAft>
            </a:pPr>
            <a:r>
              <a:rPr lang="zh-TW" sz="400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教室</a:t>
            </a:r>
            <a:endParaRPr lang="zh-TW" sz="12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</p:txBody>
      </p:sp>
      <p:sp>
        <p:nvSpPr>
          <p:cNvPr id="237" name="文字方塊 2"/>
          <p:cNvSpPr txBox="1">
            <a:spLocks noChangeArrowheads="1"/>
          </p:cNvSpPr>
          <p:nvPr/>
        </p:nvSpPr>
        <p:spPr bwMode="auto">
          <a:xfrm flipH="1">
            <a:off x="5545620" y="1879740"/>
            <a:ext cx="70040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spcAft>
                <a:spcPts val="0"/>
              </a:spcAft>
            </a:pPr>
            <a:r>
              <a:rPr lang="zh-TW" sz="1000" kern="100" dirty="0">
                <a:effectLst/>
                <a:latin typeface="Calibri" panose="020F0502020204030204" pitchFamily="34" charset="0"/>
                <a:ea typeface="中國龍行書體" panose="02010609000101010101" pitchFamily="49" charset="-120"/>
                <a:cs typeface="Times New Roman" panose="02020603050405020304" pitchFamily="18" charset="0"/>
              </a:rPr>
              <a:t>中正堂</a:t>
            </a:r>
            <a:endParaRPr lang="zh-TW" sz="12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sz="600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 </a:t>
            </a:r>
            <a:endParaRPr lang="zh-TW" sz="12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</p:txBody>
      </p:sp>
      <p:sp>
        <p:nvSpPr>
          <p:cNvPr id="240" name="文字方塊 2"/>
          <p:cNvSpPr txBox="1">
            <a:spLocks noChangeArrowheads="1"/>
          </p:cNvSpPr>
          <p:nvPr/>
        </p:nvSpPr>
        <p:spPr bwMode="auto">
          <a:xfrm rot="19301589">
            <a:off x="6817031" y="2281248"/>
            <a:ext cx="462915" cy="1911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indent="38100">
              <a:lnSpc>
                <a:spcPts val="600"/>
              </a:lnSpc>
              <a:spcAft>
                <a:spcPts val="0"/>
              </a:spcAft>
            </a:pPr>
            <a:r>
              <a:rPr lang="zh-TW" sz="600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餐廳</a:t>
            </a:r>
            <a:endParaRPr lang="zh-TW" sz="12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</p:txBody>
      </p:sp>
      <p:sp>
        <p:nvSpPr>
          <p:cNvPr id="241" name="文字方塊 2"/>
          <p:cNvSpPr txBox="1">
            <a:spLocks noChangeArrowheads="1"/>
          </p:cNvSpPr>
          <p:nvPr/>
        </p:nvSpPr>
        <p:spPr bwMode="auto">
          <a:xfrm rot="19301589">
            <a:off x="6797875" y="2443974"/>
            <a:ext cx="462915" cy="1911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indent="38100">
              <a:lnSpc>
                <a:spcPts val="600"/>
              </a:lnSpc>
              <a:spcAft>
                <a:spcPts val="0"/>
              </a:spcAft>
            </a:pPr>
            <a:r>
              <a:rPr lang="zh-TW" altLang="en-US" sz="600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桌球室</a:t>
            </a:r>
            <a:endParaRPr lang="zh-TW" sz="6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</p:txBody>
      </p:sp>
      <p:sp>
        <p:nvSpPr>
          <p:cNvPr id="242" name="文字方塊 2"/>
          <p:cNvSpPr txBox="1">
            <a:spLocks noChangeArrowheads="1"/>
          </p:cNvSpPr>
          <p:nvPr/>
        </p:nvSpPr>
        <p:spPr bwMode="auto">
          <a:xfrm>
            <a:off x="5940568" y="3658098"/>
            <a:ext cx="5111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spcAft>
                <a:spcPts val="0"/>
              </a:spcAft>
            </a:pPr>
            <a:r>
              <a:rPr lang="zh-TW" sz="600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校史室</a:t>
            </a:r>
            <a:endParaRPr lang="zh-TW" sz="12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</p:txBody>
      </p:sp>
      <p:sp>
        <p:nvSpPr>
          <p:cNvPr id="243" name="文字方塊 2"/>
          <p:cNvSpPr txBox="1">
            <a:spLocks noChangeArrowheads="1"/>
          </p:cNvSpPr>
          <p:nvPr/>
        </p:nvSpPr>
        <p:spPr bwMode="auto">
          <a:xfrm>
            <a:off x="5208806" y="3669775"/>
            <a:ext cx="42481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spcAft>
                <a:spcPts val="0"/>
              </a:spcAft>
            </a:pPr>
            <a:r>
              <a:rPr lang="zh-TW" sz="600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會議室</a:t>
            </a:r>
            <a:endParaRPr lang="zh-TW" sz="12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</p:txBody>
      </p:sp>
      <p:sp>
        <p:nvSpPr>
          <p:cNvPr id="244" name="文字方塊 2"/>
          <p:cNvSpPr txBox="1">
            <a:spLocks noChangeArrowheads="1"/>
          </p:cNvSpPr>
          <p:nvPr/>
        </p:nvSpPr>
        <p:spPr bwMode="auto">
          <a:xfrm>
            <a:off x="6050444" y="3884742"/>
            <a:ext cx="428625" cy="1501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spcAft>
                <a:spcPts val="0"/>
              </a:spcAft>
            </a:pPr>
            <a:r>
              <a:rPr lang="zh-TW" sz="600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會計室</a:t>
            </a:r>
            <a:endParaRPr lang="zh-TW" sz="12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</p:txBody>
      </p:sp>
      <p:sp>
        <p:nvSpPr>
          <p:cNvPr id="245" name="文字方塊 2"/>
          <p:cNvSpPr txBox="1">
            <a:spLocks noChangeArrowheads="1"/>
          </p:cNvSpPr>
          <p:nvPr/>
        </p:nvSpPr>
        <p:spPr bwMode="auto">
          <a:xfrm>
            <a:off x="5673540" y="3884742"/>
            <a:ext cx="424180" cy="1724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spcAft>
                <a:spcPts val="0"/>
              </a:spcAft>
            </a:pPr>
            <a:r>
              <a:rPr lang="zh-TW" sz="600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校長室</a:t>
            </a:r>
            <a:endParaRPr lang="zh-TW" sz="12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</p:txBody>
      </p:sp>
      <p:sp>
        <p:nvSpPr>
          <p:cNvPr id="246" name="文字方塊 2"/>
          <p:cNvSpPr txBox="1">
            <a:spLocks noChangeArrowheads="1"/>
          </p:cNvSpPr>
          <p:nvPr/>
        </p:nvSpPr>
        <p:spPr bwMode="auto">
          <a:xfrm>
            <a:off x="5194711" y="3895911"/>
            <a:ext cx="428625" cy="1501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spcAft>
                <a:spcPts val="0"/>
              </a:spcAft>
            </a:pPr>
            <a:r>
              <a:rPr lang="zh-TW" altLang="en-US" sz="6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總務處</a:t>
            </a:r>
            <a:endParaRPr lang="zh-TW" sz="12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</p:txBody>
      </p:sp>
      <p:sp>
        <p:nvSpPr>
          <p:cNvPr id="247" name="文字方塊 2"/>
          <p:cNvSpPr txBox="1">
            <a:spLocks noChangeArrowheads="1"/>
          </p:cNvSpPr>
          <p:nvPr/>
        </p:nvSpPr>
        <p:spPr bwMode="auto">
          <a:xfrm>
            <a:off x="5984629" y="4125135"/>
            <a:ext cx="428625" cy="1501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spcAft>
                <a:spcPts val="0"/>
              </a:spcAft>
            </a:pPr>
            <a:r>
              <a:rPr lang="zh-TW" altLang="en-US" sz="6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人事</a:t>
            </a:r>
            <a:r>
              <a:rPr lang="zh-TW" sz="600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室</a:t>
            </a:r>
            <a:endParaRPr lang="zh-TW" sz="12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</p:txBody>
      </p:sp>
      <p:sp>
        <p:nvSpPr>
          <p:cNvPr id="248" name="文字方塊 2"/>
          <p:cNvSpPr txBox="1">
            <a:spLocks noChangeArrowheads="1"/>
          </p:cNvSpPr>
          <p:nvPr/>
        </p:nvSpPr>
        <p:spPr bwMode="auto">
          <a:xfrm rot="18181906" flipH="1">
            <a:off x="3706808" y="4167858"/>
            <a:ext cx="1648460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304800" indent="-304800">
              <a:lnSpc>
                <a:spcPts val="600"/>
              </a:lnSpc>
              <a:spcAft>
                <a:spcPts val="0"/>
              </a:spcAft>
            </a:pPr>
            <a:r>
              <a:rPr lang="zh-TW" sz="600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雲端教室</a:t>
            </a:r>
            <a:r>
              <a:rPr lang="en-US" sz="600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/</a:t>
            </a:r>
            <a:r>
              <a:rPr lang="zh-TW" sz="600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自習室</a:t>
            </a:r>
            <a:r>
              <a:rPr lang="en-US" sz="600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/</a:t>
            </a:r>
            <a:r>
              <a:rPr lang="zh-TW" sz="600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數位閱讀室</a:t>
            </a:r>
            <a:r>
              <a:rPr lang="en-US" sz="600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/</a:t>
            </a:r>
            <a:r>
              <a:rPr lang="zh-TW" sz="600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美力教室</a:t>
            </a:r>
            <a:endParaRPr lang="zh-TW" sz="12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</p:txBody>
      </p:sp>
      <p:sp>
        <p:nvSpPr>
          <p:cNvPr id="249" name="文字方塊 2"/>
          <p:cNvSpPr txBox="1">
            <a:spLocks noChangeArrowheads="1"/>
          </p:cNvSpPr>
          <p:nvPr/>
        </p:nvSpPr>
        <p:spPr bwMode="auto">
          <a:xfrm>
            <a:off x="458105" y="6018320"/>
            <a:ext cx="2275952" cy="7705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ts val="1400"/>
              </a:lnSpc>
              <a:spcAft>
                <a:spcPts val="0"/>
              </a:spcAft>
            </a:pPr>
            <a:r>
              <a:rPr lang="zh-TW" sz="1100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臺北市復興高級中學</a:t>
            </a:r>
            <a:r>
              <a:rPr lang="zh-TW" altLang="en-US" sz="1100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  </a:t>
            </a:r>
            <a:r>
              <a:rPr lang="zh-TW" sz="1100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全校</a:t>
            </a:r>
            <a:r>
              <a:rPr lang="zh-TW" altLang="en-US" sz="1100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位置</a:t>
            </a:r>
            <a:r>
              <a:rPr lang="zh-TW" sz="1100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圖</a:t>
            </a:r>
          </a:p>
          <a:p>
            <a:pPr>
              <a:lnSpc>
                <a:spcPts val="1200"/>
              </a:lnSpc>
              <a:spcBef>
                <a:spcPts val="600"/>
              </a:spcBef>
              <a:spcAft>
                <a:spcPts val="0"/>
              </a:spcAft>
            </a:pPr>
            <a:r>
              <a:rPr lang="zh-TW" sz="900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校址：台北市北投區復興四路</a:t>
            </a:r>
            <a:r>
              <a:rPr lang="en-US" sz="900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70</a:t>
            </a:r>
            <a:r>
              <a:rPr lang="zh-TW" sz="900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號</a:t>
            </a:r>
          </a:p>
          <a:p>
            <a:pPr>
              <a:lnSpc>
                <a:spcPts val="1200"/>
              </a:lnSpc>
              <a:spcAft>
                <a:spcPts val="0"/>
              </a:spcAft>
            </a:pPr>
            <a:r>
              <a:rPr lang="zh-TW" sz="900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電話：</a:t>
            </a:r>
            <a:r>
              <a:rPr lang="en-US" sz="900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02-28914131</a:t>
            </a:r>
            <a:endParaRPr lang="zh-TW" sz="9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>
              <a:lnSpc>
                <a:spcPts val="1200"/>
              </a:lnSpc>
              <a:spcAft>
                <a:spcPts val="0"/>
              </a:spcAft>
            </a:pPr>
            <a:r>
              <a:rPr lang="zh-TW" sz="900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傳真：</a:t>
            </a:r>
            <a:r>
              <a:rPr lang="en-US" sz="900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02-28952156</a:t>
            </a:r>
            <a:endParaRPr lang="zh-TW" sz="9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</p:txBody>
      </p:sp>
      <p:sp>
        <p:nvSpPr>
          <p:cNvPr id="251" name="文字方塊 2"/>
          <p:cNvSpPr txBox="1">
            <a:spLocks noChangeArrowheads="1"/>
          </p:cNvSpPr>
          <p:nvPr/>
        </p:nvSpPr>
        <p:spPr bwMode="auto">
          <a:xfrm rot="18172888" flipH="1">
            <a:off x="3924589" y="4931184"/>
            <a:ext cx="640080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ts val="600"/>
              </a:lnSpc>
              <a:spcAft>
                <a:spcPts val="0"/>
              </a:spcAft>
            </a:pPr>
            <a:r>
              <a:rPr lang="zh-TW" sz="600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社群研討室</a:t>
            </a:r>
            <a:endParaRPr lang="zh-TW" sz="12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</p:txBody>
      </p:sp>
      <p:sp>
        <p:nvSpPr>
          <p:cNvPr id="252" name="文字方塊 2"/>
          <p:cNvSpPr txBox="1">
            <a:spLocks noChangeArrowheads="1"/>
          </p:cNvSpPr>
          <p:nvPr/>
        </p:nvSpPr>
        <p:spPr bwMode="auto">
          <a:xfrm rot="18350399" flipH="1">
            <a:off x="4047640" y="5213548"/>
            <a:ext cx="422910" cy="2597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spcAft>
                <a:spcPts val="0"/>
              </a:spcAft>
            </a:pPr>
            <a:r>
              <a:rPr lang="zh-TW" sz="600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家長會</a:t>
            </a:r>
            <a:endParaRPr lang="zh-TW" sz="12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</p:txBody>
      </p:sp>
      <p:sp>
        <p:nvSpPr>
          <p:cNvPr id="253" name="文字方塊 2"/>
          <p:cNvSpPr txBox="1">
            <a:spLocks noChangeArrowheads="1"/>
          </p:cNvSpPr>
          <p:nvPr/>
        </p:nvSpPr>
        <p:spPr bwMode="auto">
          <a:xfrm rot="18135967" flipH="1">
            <a:off x="4696144" y="3872971"/>
            <a:ext cx="4572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spcAft>
                <a:spcPts val="0"/>
              </a:spcAft>
            </a:pPr>
            <a:r>
              <a:rPr lang="zh-TW" sz="600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資訊組</a:t>
            </a:r>
            <a:endParaRPr lang="zh-TW" sz="12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</p:txBody>
      </p:sp>
      <p:sp>
        <p:nvSpPr>
          <p:cNvPr id="254" name="文字方塊 2"/>
          <p:cNvSpPr txBox="1">
            <a:spLocks noChangeArrowheads="1"/>
          </p:cNvSpPr>
          <p:nvPr/>
        </p:nvSpPr>
        <p:spPr bwMode="auto">
          <a:xfrm flipH="1">
            <a:off x="4121671" y="5956527"/>
            <a:ext cx="460375" cy="17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spcAft>
                <a:spcPts val="0"/>
              </a:spcAft>
            </a:pPr>
            <a:r>
              <a:rPr lang="zh-TW" sz="600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警衛室</a:t>
            </a:r>
            <a:endParaRPr lang="zh-TW" sz="12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</p:txBody>
      </p:sp>
      <p:sp>
        <p:nvSpPr>
          <p:cNvPr id="257" name="文字方塊 2"/>
          <p:cNvSpPr txBox="1">
            <a:spLocks noChangeArrowheads="1"/>
          </p:cNvSpPr>
          <p:nvPr/>
        </p:nvSpPr>
        <p:spPr bwMode="auto">
          <a:xfrm rot="2544191">
            <a:off x="6963878" y="4644482"/>
            <a:ext cx="478714" cy="274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ts val="600"/>
              </a:lnSpc>
              <a:spcAft>
                <a:spcPts val="0"/>
              </a:spcAft>
            </a:pPr>
            <a:r>
              <a:rPr lang="zh-TW" altLang="en-US" sz="6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多功能</a:t>
            </a:r>
            <a:endParaRPr lang="zh-TW" sz="6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>
              <a:lnSpc>
                <a:spcPts val="600"/>
              </a:lnSpc>
              <a:spcAft>
                <a:spcPts val="0"/>
              </a:spcAft>
            </a:pPr>
            <a:r>
              <a:rPr lang="zh-TW" sz="600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教室</a:t>
            </a:r>
            <a:r>
              <a:rPr lang="en-US" sz="600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(</a:t>
            </a:r>
            <a:r>
              <a:rPr lang="zh-TW" altLang="en-US" sz="6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五</a:t>
            </a:r>
            <a:r>
              <a:rPr lang="en-US" sz="600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)</a:t>
            </a:r>
            <a:endParaRPr lang="zh-TW" sz="6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</p:txBody>
      </p:sp>
      <p:sp>
        <p:nvSpPr>
          <p:cNvPr id="258" name="文字方塊 2"/>
          <p:cNvSpPr txBox="1">
            <a:spLocks noChangeArrowheads="1"/>
          </p:cNvSpPr>
          <p:nvPr/>
        </p:nvSpPr>
        <p:spPr bwMode="auto">
          <a:xfrm>
            <a:off x="7635286" y="4665171"/>
            <a:ext cx="478714" cy="274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ts val="600"/>
              </a:lnSpc>
              <a:spcAft>
                <a:spcPts val="0"/>
              </a:spcAft>
            </a:pPr>
            <a:r>
              <a:rPr lang="zh-TW" altLang="en-US" sz="6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多功能</a:t>
            </a:r>
            <a:endParaRPr lang="zh-TW" sz="6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>
              <a:lnSpc>
                <a:spcPts val="600"/>
              </a:lnSpc>
              <a:spcAft>
                <a:spcPts val="0"/>
              </a:spcAft>
            </a:pPr>
            <a:r>
              <a:rPr lang="zh-TW" sz="600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教室</a:t>
            </a:r>
            <a:r>
              <a:rPr lang="en-US" sz="600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(</a:t>
            </a:r>
            <a:r>
              <a:rPr lang="zh-TW" altLang="en-US" sz="6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四</a:t>
            </a:r>
            <a:r>
              <a:rPr lang="en-US" sz="600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)</a:t>
            </a:r>
            <a:endParaRPr lang="zh-TW" sz="6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</p:txBody>
      </p:sp>
      <p:sp>
        <p:nvSpPr>
          <p:cNvPr id="261" name="文字方塊 2"/>
          <p:cNvSpPr txBox="1">
            <a:spLocks noChangeArrowheads="1"/>
          </p:cNvSpPr>
          <p:nvPr/>
        </p:nvSpPr>
        <p:spPr bwMode="auto">
          <a:xfrm rot="2544191">
            <a:off x="6938734" y="5159796"/>
            <a:ext cx="443865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spcAft>
                <a:spcPts val="0"/>
              </a:spcAft>
            </a:pPr>
            <a:r>
              <a:rPr lang="zh-TW" sz="600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合作社</a:t>
            </a:r>
            <a:endParaRPr lang="zh-TW" sz="12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</p:txBody>
      </p:sp>
      <p:sp>
        <p:nvSpPr>
          <p:cNvPr id="262" name="文字方塊 2"/>
          <p:cNvSpPr txBox="1">
            <a:spLocks noChangeArrowheads="1"/>
          </p:cNvSpPr>
          <p:nvPr/>
        </p:nvSpPr>
        <p:spPr bwMode="auto">
          <a:xfrm rot="2587035">
            <a:off x="7399315" y="5557803"/>
            <a:ext cx="555607" cy="21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spcAft>
                <a:spcPts val="0"/>
              </a:spcAft>
            </a:pPr>
            <a:r>
              <a:rPr lang="zh-TW" altLang="en-US" sz="6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健康中心</a:t>
            </a:r>
            <a:endParaRPr lang="zh-TW" sz="12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</p:txBody>
      </p:sp>
      <p:sp>
        <p:nvSpPr>
          <p:cNvPr id="263" name="文字方塊 2"/>
          <p:cNvSpPr txBox="1">
            <a:spLocks noChangeArrowheads="1"/>
          </p:cNvSpPr>
          <p:nvPr/>
        </p:nvSpPr>
        <p:spPr bwMode="auto">
          <a:xfrm rot="2328638">
            <a:off x="6917901" y="4920823"/>
            <a:ext cx="555607" cy="21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spcAft>
                <a:spcPts val="0"/>
              </a:spcAft>
            </a:pPr>
            <a:r>
              <a:rPr lang="zh-TW" altLang="en-US" sz="6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教務處</a:t>
            </a:r>
            <a:r>
              <a:rPr lang="en-US" altLang="zh-TW" sz="6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(</a:t>
            </a:r>
            <a:r>
              <a:rPr lang="zh-TW" altLang="en-US" sz="6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二</a:t>
            </a:r>
            <a:r>
              <a:rPr lang="en-US" altLang="zh-TW" sz="6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)</a:t>
            </a:r>
            <a:endParaRPr lang="zh-TW" sz="12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</p:txBody>
      </p:sp>
      <p:sp>
        <p:nvSpPr>
          <p:cNvPr id="264" name="文字方塊 2"/>
          <p:cNvSpPr txBox="1">
            <a:spLocks noChangeArrowheads="1"/>
          </p:cNvSpPr>
          <p:nvPr/>
        </p:nvSpPr>
        <p:spPr bwMode="auto">
          <a:xfrm rot="2587035">
            <a:off x="7404605" y="5315455"/>
            <a:ext cx="555607" cy="21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spcAft>
                <a:spcPts val="0"/>
              </a:spcAft>
            </a:pPr>
            <a:r>
              <a:rPr lang="zh-TW" altLang="en-US" sz="6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教務處</a:t>
            </a:r>
            <a:r>
              <a:rPr lang="en-US" altLang="zh-TW" sz="6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(</a:t>
            </a:r>
            <a:r>
              <a:rPr lang="zh-TW" altLang="en-US" sz="6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一</a:t>
            </a:r>
            <a:r>
              <a:rPr lang="en-US" altLang="zh-TW" sz="6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)</a:t>
            </a:r>
            <a:endParaRPr lang="zh-TW" sz="12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</p:txBody>
      </p:sp>
      <p:sp>
        <p:nvSpPr>
          <p:cNvPr id="267" name="文字方塊 2"/>
          <p:cNvSpPr txBox="1">
            <a:spLocks noChangeArrowheads="1"/>
          </p:cNvSpPr>
          <p:nvPr/>
        </p:nvSpPr>
        <p:spPr bwMode="auto">
          <a:xfrm>
            <a:off x="8367014" y="5872111"/>
            <a:ext cx="802005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>
              <a:spcAft>
                <a:spcPts val="0"/>
              </a:spcAft>
            </a:pPr>
            <a:r>
              <a:rPr lang="zh-TW" sz="800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機車停車場</a:t>
            </a:r>
          </a:p>
        </p:txBody>
      </p:sp>
      <p:sp>
        <p:nvSpPr>
          <p:cNvPr id="271" name="文字方塊 2"/>
          <p:cNvSpPr txBox="1">
            <a:spLocks noChangeArrowheads="1"/>
          </p:cNvSpPr>
          <p:nvPr/>
        </p:nvSpPr>
        <p:spPr bwMode="auto">
          <a:xfrm rot="2544191">
            <a:off x="7387015" y="4982321"/>
            <a:ext cx="484340" cy="3282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ts val="600"/>
              </a:lnSpc>
              <a:spcAft>
                <a:spcPts val="0"/>
              </a:spcAft>
            </a:pPr>
            <a:r>
              <a:rPr lang="zh-TW" sz="500" b="1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多</a:t>
            </a:r>
            <a:r>
              <a:rPr lang="zh-TW" altLang="en-US" sz="500" b="1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語</a:t>
            </a:r>
            <a:r>
              <a:rPr lang="zh-TW" sz="500" b="1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智慧</a:t>
            </a:r>
            <a:endParaRPr lang="zh-TW" sz="5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indent="38100">
              <a:lnSpc>
                <a:spcPts val="600"/>
              </a:lnSpc>
              <a:spcAft>
                <a:spcPts val="0"/>
              </a:spcAft>
            </a:pPr>
            <a:r>
              <a:rPr lang="zh-TW" sz="500" b="1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教育中心</a:t>
            </a:r>
            <a:endParaRPr lang="zh-TW" sz="5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</p:txBody>
      </p:sp>
      <p:sp>
        <p:nvSpPr>
          <p:cNvPr id="273" name="文字方塊 2"/>
          <p:cNvSpPr txBox="1">
            <a:spLocks noChangeArrowheads="1"/>
          </p:cNvSpPr>
          <p:nvPr/>
        </p:nvSpPr>
        <p:spPr bwMode="auto">
          <a:xfrm rot="2544191">
            <a:off x="8497829" y="5210160"/>
            <a:ext cx="443865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spcAft>
                <a:spcPts val="0"/>
              </a:spcAft>
            </a:pPr>
            <a:r>
              <a:rPr lang="zh-TW" altLang="en-US" sz="6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緋櫻</a:t>
            </a:r>
            <a:endParaRPr lang="zh-TW" sz="12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</p:txBody>
      </p:sp>
      <p:sp>
        <p:nvSpPr>
          <p:cNvPr id="274" name="文字方塊 2"/>
          <p:cNvSpPr txBox="1">
            <a:spLocks noChangeArrowheads="1"/>
          </p:cNvSpPr>
          <p:nvPr/>
        </p:nvSpPr>
        <p:spPr bwMode="auto">
          <a:xfrm rot="2303964">
            <a:off x="8329318" y="5065013"/>
            <a:ext cx="443865" cy="243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spcAft>
                <a:spcPts val="0"/>
              </a:spcAft>
            </a:pPr>
            <a:r>
              <a:rPr lang="zh-TW" sz="600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大菁</a:t>
            </a:r>
            <a:endParaRPr lang="zh-TW" sz="12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</p:txBody>
      </p:sp>
      <p:sp>
        <p:nvSpPr>
          <p:cNvPr id="276" name="文字方塊 2"/>
          <p:cNvSpPr txBox="1">
            <a:spLocks noChangeArrowheads="1"/>
          </p:cNvSpPr>
          <p:nvPr/>
        </p:nvSpPr>
        <p:spPr bwMode="auto">
          <a:xfrm rot="2544191">
            <a:off x="8727374" y="5396540"/>
            <a:ext cx="443865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spcAft>
                <a:spcPts val="0"/>
              </a:spcAft>
            </a:pPr>
            <a:r>
              <a:rPr lang="zh-TW" sz="600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鐳石</a:t>
            </a:r>
            <a:endParaRPr lang="zh-TW" sz="12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</p:txBody>
      </p:sp>
      <p:sp>
        <p:nvSpPr>
          <p:cNvPr id="278" name="文字方塊 2"/>
          <p:cNvSpPr txBox="1">
            <a:spLocks noChangeArrowheads="1"/>
          </p:cNvSpPr>
          <p:nvPr/>
        </p:nvSpPr>
        <p:spPr bwMode="auto">
          <a:xfrm rot="2544191">
            <a:off x="8929097" y="5557196"/>
            <a:ext cx="443865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spcAft>
                <a:spcPts val="0"/>
              </a:spcAft>
            </a:pPr>
            <a:r>
              <a:rPr lang="zh-TW" sz="600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磺溪</a:t>
            </a:r>
            <a:endParaRPr lang="zh-TW" sz="12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</p:txBody>
      </p:sp>
      <p:sp>
        <p:nvSpPr>
          <p:cNvPr id="279" name="文字方塊 2"/>
          <p:cNvSpPr txBox="1">
            <a:spLocks noChangeArrowheads="1"/>
          </p:cNvSpPr>
          <p:nvPr/>
        </p:nvSpPr>
        <p:spPr bwMode="auto">
          <a:xfrm rot="2544191">
            <a:off x="9169585" y="5735705"/>
            <a:ext cx="443865" cy="228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spcAft>
                <a:spcPts val="0"/>
              </a:spcAft>
            </a:pPr>
            <a:r>
              <a:rPr lang="zh-TW" altLang="en-US" sz="6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柑味</a:t>
            </a:r>
            <a:endParaRPr lang="zh-TW" sz="12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</p:txBody>
      </p:sp>
      <p:sp>
        <p:nvSpPr>
          <p:cNvPr id="282" name="文字方塊 2"/>
          <p:cNvSpPr txBox="1">
            <a:spLocks noChangeArrowheads="1"/>
          </p:cNvSpPr>
          <p:nvPr/>
        </p:nvSpPr>
        <p:spPr bwMode="auto">
          <a:xfrm rot="2344670">
            <a:off x="8351819" y="4512094"/>
            <a:ext cx="353695" cy="265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spcAft>
                <a:spcPts val="0"/>
              </a:spcAft>
            </a:pPr>
            <a:r>
              <a:rPr lang="en-US" sz="800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21</a:t>
            </a:r>
            <a:r>
              <a:rPr lang="en-US" altLang="zh-TW" sz="800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7</a:t>
            </a:r>
            <a:endParaRPr lang="zh-TW" sz="12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</p:txBody>
      </p:sp>
      <p:sp>
        <p:nvSpPr>
          <p:cNvPr id="283" name="文字方塊 2"/>
          <p:cNvSpPr txBox="1">
            <a:spLocks noChangeArrowheads="1"/>
          </p:cNvSpPr>
          <p:nvPr/>
        </p:nvSpPr>
        <p:spPr bwMode="auto">
          <a:xfrm rot="2315407">
            <a:off x="8556890" y="4681542"/>
            <a:ext cx="353695" cy="265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spcAft>
                <a:spcPts val="0"/>
              </a:spcAft>
            </a:pPr>
            <a:r>
              <a:rPr lang="en-US" sz="800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21</a:t>
            </a:r>
            <a:r>
              <a:rPr lang="en-US" altLang="zh-TW" sz="800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6</a:t>
            </a:r>
            <a:endParaRPr lang="zh-TW" sz="12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</p:txBody>
      </p:sp>
      <p:sp>
        <p:nvSpPr>
          <p:cNvPr id="284" name="文字方塊 2"/>
          <p:cNvSpPr txBox="1">
            <a:spLocks noChangeArrowheads="1"/>
          </p:cNvSpPr>
          <p:nvPr/>
        </p:nvSpPr>
        <p:spPr bwMode="auto">
          <a:xfrm rot="2329929">
            <a:off x="8778521" y="4869490"/>
            <a:ext cx="353695" cy="265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spcAft>
                <a:spcPts val="0"/>
              </a:spcAft>
            </a:pPr>
            <a:r>
              <a:rPr lang="en-US" sz="800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21</a:t>
            </a:r>
            <a:r>
              <a:rPr lang="en-US" altLang="zh-TW" sz="800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5</a:t>
            </a:r>
            <a:endParaRPr lang="zh-TW" sz="12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</p:txBody>
      </p:sp>
      <p:sp>
        <p:nvSpPr>
          <p:cNvPr id="285" name="文字方塊 2"/>
          <p:cNvSpPr txBox="1">
            <a:spLocks noChangeArrowheads="1"/>
          </p:cNvSpPr>
          <p:nvPr/>
        </p:nvSpPr>
        <p:spPr bwMode="auto">
          <a:xfrm rot="2358801">
            <a:off x="8992209" y="5043729"/>
            <a:ext cx="353695" cy="265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spcAft>
                <a:spcPts val="0"/>
              </a:spcAft>
            </a:pPr>
            <a:r>
              <a:rPr lang="en-US" sz="800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21</a:t>
            </a:r>
            <a:r>
              <a:rPr lang="en-US" altLang="zh-TW" sz="800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4</a:t>
            </a:r>
            <a:endParaRPr lang="zh-TW" sz="12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</p:txBody>
      </p:sp>
      <p:sp>
        <p:nvSpPr>
          <p:cNvPr id="286" name="文字方塊 2"/>
          <p:cNvSpPr txBox="1">
            <a:spLocks noChangeArrowheads="1"/>
          </p:cNvSpPr>
          <p:nvPr/>
        </p:nvSpPr>
        <p:spPr bwMode="auto">
          <a:xfrm rot="2090986">
            <a:off x="9200601" y="5190031"/>
            <a:ext cx="353695" cy="265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spcAft>
                <a:spcPts val="0"/>
              </a:spcAft>
            </a:pPr>
            <a:r>
              <a:rPr lang="en-US" sz="800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21</a:t>
            </a:r>
            <a:r>
              <a:rPr lang="en-US" altLang="zh-TW" sz="800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3</a:t>
            </a:r>
            <a:endParaRPr lang="zh-TW" sz="12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</p:txBody>
      </p:sp>
      <p:sp>
        <p:nvSpPr>
          <p:cNvPr id="287" name="文字方塊 2"/>
          <p:cNvSpPr txBox="1">
            <a:spLocks noChangeArrowheads="1"/>
          </p:cNvSpPr>
          <p:nvPr/>
        </p:nvSpPr>
        <p:spPr bwMode="auto">
          <a:xfrm rot="2506107">
            <a:off x="9190386" y="5445794"/>
            <a:ext cx="353695" cy="265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spcAft>
                <a:spcPts val="0"/>
              </a:spcAft>
            </a:pPr>
            <a:r>
              <a:rPr lang="en-US" sz="800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21</a:t>
            </a:r>
            <a:r>
              <a:rPr lang="en-US" altLang="zh-TW" sz="800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2</a:t>
            </a:r>
            <a:endParaRPr lang="zh-TW" sz="12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</p:txBody>
      </p:sp>
      <p:sp>
        <p:nvSpPr>
          <p:cNvPr id="288" name="文字方塊 2"/>
          <p:cNvSpPr txBox="1">
            <a:spLocks noChangeArrowheads="1"/>
          </p:cNvSpPr>
          <p:nvPr/>
        </p:nvSpPr>
        <p:spPr bwMode="auto">
          <a:xfrm rot="2366239">
            <a:off x="8971226" y="5282781"/>
            <a:ext cx="353695" cy="265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spcAft>
                <a:spcPts val="0"/>
              </a:spcAft>
            </a:pPr>
            <a:r>
              <a:rPr lang="en-US" sz="800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21</a:t>
            </a:r>
            <a:r>
              <a:rPr lang="en-US" altLang="zh-TW" sz="800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1</a:t>
            </a:r>
            <a:endParaRPr lang="zh-TW" sz="12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</p:txBody>
      </p:sp>
      <p:sp>
        <p:nvSpPr>
          <p:cNvPr id="289" name="文字方塊 2"/>
          <p:cNvSpPr txBox="1">
            <a:spLocks noChangeArrowheads="1"/>
          </p:cNvSpPr>
          <p:nvPr/>
        </p:nvSpPr>
        <p:spPr bwMode="auto">
          <a:xfrm rot="2296452">
            <a:off x="8762159" y="5104484"/>
            <a:ext cx="353695" cy="265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spcAft>
                <a:spcPts val="0"/>
              </a:spcAft>
            </a:pPr>
            <a:r>
              <a:rPr lang="en-US" sz="800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21</a:t>
            </a:r>
            <a:r>
              <a:rPr lang="en-US" altLang="zh-TW" sz="800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0</a:t>
            </a:r>
            <a:endParaRPr lang="zh-TW" sz="12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</p:txBody>
      </p:sp>
      <p:sp>
        <p:nvSpPr>
          <p:cNvPr id="291" name="文字方塊 2"/>
          <p:cNvSpPr txBox="1">
            <a:spLocks noChangeArrowheads="1"/>
          </p:cNvSpPr>
          <p:nvPr/>
        </p:nvSpPr>
        <p:spPr bwMode="auto">
          <a:xfrm rot="2321433">
            <a:off x="8553627" y="4958065"/>
            <a:ext cx="353695" cy="265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spcAft>
                <a:spcPts val="0"/>
              </a:spcAft>
            </a:pPr>
            <a:r>
              <a:rPr lang="en-US" sz="800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2</a:t>
            </a:r>
            <a:r>
              <a:rPr lang="en-US" altLang="zh-TW" sz="800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09</a:t>
            </a:r>
            <a:endParaRPr lang="zh-TW" sz="12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</p:txBody>
      </p:sp>
      <p:sp>
        <p:nvSpPr>
          <p:cNvPr id="292" name="文字方塊 2"/>
          <p:cNvSpPr txBox="1">
            <a:spLocks noChangeArrowheads="1"/>
          </p:cNvSpPr>
          <p:nvPr/>
        </p:nvSpPr>
        <p:spPr bwMode="auto">
          <a:xfrm rot="2501742">
            <a:off x="9550074" y="4952776"/>
            <a:ext cx="452120" cy="2851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ts val="600"/>
              </a:lnSpc>
              <a:spcAft>
                <a:spcPts val="0"/>
              </a:spcAft>
            </a:pPr>
            <a:r>
              <a:rPr lang="zh-TW" altLang="en-US" sz="400" b="1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多功能</a:t>
            </a:r>
            <a:endParaRPr lang="en-US" altLang="zh-TW" sz="400" b="1" kern="100" dirty="0"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>
              <a:lnSpc>
                <a:spcPts val="600"/>
              </a:lnSpc>
              <a:spcAft>
                <a:spcPts val="0"/>
              </a:spcAft>
            </a:pPr>
            <a:r>
              <a:rPr lang="zh-TW" altLang="en-US" sz="400" b="1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  教室</a:t>
            </a:r>
            <a:r>
              <a:rPr lang="en-US" sz="400" b="1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(</a:t>
            </a:r>
            <a:r>
              <a:rPr lang="zh-TW" sz="400" b="1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一</a:t>
            </a:r>
            <a:r>
              <a:rPr lang="en-US" sz="300" b="1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)</a:t>
            </a:r>
            <a:endParaRPr lang="zh-TW" sz="12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</p:txBody>
      </p:sp>
      <p:sp>
        <p:nvSpPr>
          <p:cNvPr id="293" name="文字方塊 2"/>
          <p:cNvSpPr txBox="1">
            <a:spLocks noChangeArrowheads="1"/>
          </p:cNvSpPr>
          <p:nvPr/>
        </p:nvSpPr>
        <p:spPr bwMode="auto">
          <a:xfrm rot="2740204">
            <a:off x="9746008" y="5114542"/>
            <a:ext cx="452120" cy="2851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ts val="600"/>
              </a:lnSpc>
              <a:spcAft>
                <a:spcPts val="0"/>
              </a:spcAft>
            </a:pPr>
            <a:r>
              <a:rPr lang="zh-TW" altLang="en-US" sz="400" b="1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多功能</a:t>
            </a:r>
            <a:endParaRPr lang="zh-TW" sz="12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indent="25400">
              <a:lnSpc>
                <a:spcPts val="600"/>
              </a:lnSpc>
              <a:spcAft>
                <a:spcPts val="0"/>
              </a:spcAft>
            </a:pPr>
            <a:r>
              <a:rPr lang="zh-TW" altLang="en-US" sz="400" b="1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教室</a:t>
            </a:r>
            <a:r>
              <a:rPr lang="en-US" sz="400" b="1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(</a:t>
            </a:r>
            <a:r>
              <a:rPr lang="zh-TW" altLang="en-US" sz="400" b="1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二</a:t>
            </a:r>
            <a:r>
              <a:rPr lang="en-US" sz="300" b="1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)</a:t>
            </a:r>
            <a:endParaRPr lang="zh-TW" sz="12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</p:txBody>
      </p:sp>
      <p:sp>
        <p:nvSpPr>
          <p:cNvPr id="296" name="文字方塊 2"/>
          <p:cNvSpPr txBox="1">
            <a:spLocks noChangeArrowheads="1"/>
          </p:cNvSpPr>
          <p:nvPr/>
        </p:nvSpPr>
        <p:spPr bwMode="auto">
          <a:xfrm rot="2494417">
            <a:off x="10369194" y="5651547"/>
            <a:ext cx="437940" cy="259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ts val="600"/>
              </a:lnSpc>
              <a:spcAft>
                <a:spcPts val="0"/>
              </a:spcAft>
            </a:pPr>
            <a:r>
              <a:rPr lang="zh-TW" altLang="en-US" sz="500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器材室</a:t>
            </a:r>
            <a:endParaRPr lang="zh-TW" sz="5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</p:txBody>
      </p:sp>
      <p:sp>
        <p:nvSpPr>
          <p:cNvPr id="297" name="文字方塊 2"/>
          <p:cNvSpPr txBox="1">
            <a:spLocks noChangeArrowheads="1"/>
          </p:cNvSpPr>
          <p:nvPr/>
        </p:nvSpPr>
        <p:spPr bwMode="auto">
          <a:xfrm rot="2494417">
            <a:off x="10162363" y="5478057"/>
            <a:ext cx="437940" cy="259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ts val="600"/>
              </a:lnSpc>
              <a:spcAft>
                <a:spcPts val="0"/>
              </a:spcAft>
            </a:pPr>
            <a:r>
              <a:rPr lang="zh-TW" sz="500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體育組</a:t>
            </a:r>
          </a:p>
        </p:txBody>
      </p:sp>
      <p:sp>
        <p:nvSpPr>
          <p:cNvPr id="299" name="文字方塊 2"/>
          <p:cNvSpPr txBox="1">
            <a:spLocks noChangeArrowheads="1"/>
          </p:cNvSpPr>
          <p:nvPr/>
        </p:nvSpPr>
        <p:spPr bwMode="auto">
          <a:xfrm rot="2445941">
            <a:off x="9933710" y="5292798"/>
            <a:ext cx="542290" cy="259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ts val="600"/>
              </a:lnSpc>
              <a:spcAft>
                <a:spcPts val="0"/>
              </a:spcAft>
            </a:pPr>
            <a:r>
              <a:rPr lang="zh-TW" altLang="en-US" sz="400" b="1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    教師</a:t>
            </a:r>
            <a:endParaRPr lang="en-US" altLang="zh-TW" sz="400" b="1" kern="100" dirty="0"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>
              <a:lnSpc>
                <a:spcPts val="600"/>
              </a:lnSpc>
              <a:spcAft>
                <a:spcPts val="0"/>
              </a:spcAft>
            </a:pPr>
            <a:r>
              <a:rPr lang="zh-TW" altLang="en-US" sz="400" b="1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    休息室</a:t>
            </a:r>
            <a:r>
              <a:rPr lang="en-US" altLang="zh-TW" sz="400" b="1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(</a:t>
            </a:r>
            <a:r>
              <a:rPr lang="zh-TW" altLang="en-US" sz="400" b="1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二</a:t>
            </a:r>
            <a:r>
              <a:rPr lang="en-US" altLang="zh-TW" sz="400" b="1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)</a:t>
            </a:r>
            <a:endParaRPr lang="zh-TW" sz="12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</p:txBody>
      </p:sp>
      <p:sp>
        <p:nvSpPr>
          <p:cNvPr id="300" name="文字方塊 2"/>
          <p:cNvSpPr txBox="1">
            <a:spLocks noChangeArrowheads="1"/>
          </p:cNvSpPr>
          <p:nvPr/>
        </p:nvSpPr>
        <p:spPr bwMode="auto">
          <a:xfrm rot="2319307">
            <a:off x="9580642" y="4432388"/>
            <a:ext cx="353695" cy="265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spcAft>
                <a:spcPts val="0"/>
              </a:spcAft>
            </a:pPr>
            <a:r>
              <a:rPr lang="en-US" sz="800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2</a:t>
            </a:r>
            <a:r>
              <a:rPr lang="en-US" altLang="zh-TW" sz="800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08</a:t>
            </a:r>
            <a:endParaRPr lang="zh-TW" sz="12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</p:txBody>
      </p:sp>
      <p:sp>
        <p:nvSpPr>
          <p:cNvPr id="301" name="文字方塊 2"/>
          <p:cNvSpPr txBox="1">
            <a:spLocks noChangeArrowheads="1"/>
          </p:cNvSpPr>
          <p:nvPr/>
        </p:nvSpPr>
        <p:spPr bwMode="auto">
          <a:xfrm rot="2284836">
            <a:off x="9774444" y="4584962"/>
            <a:ext cx="353695" cy="265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spcAft>
                <a:spcPts val="0"/>
              </a:spcAft>
            </a:pPr>
            <a:r>
              <a:rPr lang="en-US" sz="800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2</a:t>
            </a:r>
            <a:r>
              <a:rPr lang="en-US" altLang="zh-TW" sz="800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07</a:t>
            </a:r>
            <a:endParaRPr lang="zh-TW" sz="12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</p:txBody>
      </p:sp>
      <p:sp>
        <p:nvSpPr>
          <p:cNvPr id="302" name="文字方塊 2"/>
          <p:cNvSpPr txBox="1">
            <a:spLocks noChangeArrowheads="1"/>
          </p:cNvSpPr>
          <p:nvPr/>
        </p:nvSpPr>
        <p:spPr bwMode="auto">
          <a:xfrm rot="2001923">
            <a:off x="10210039" y="4931168"/>
            <a:ext cx="353695" cy="265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spcAft>
                <a:spcPts val="0"/>
              </a:spcAft>
            </a:pPr>
            <a:r>
              <a:rPr lang="en-US" sz="800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2</a:t>
            </a:r>
            <a:r>
              <a:rPr lang="en-US" altLang="zh-TW" sz="800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05</a:t>
            </a:r>
            <a:endParaRPr lang="zh-TW" sz="12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</p:txBody>
      </p:sp>
      <p:sp>
        <p:nvSpPr>
          <p:cNvPr id="303" name="文字方塊 2"/>
          <p:cNvSpPr txBox="1">
            <a:spLocks noChangeArrowheads="1"/>
          </p:cNvSpPr>
          <p:nvPr/>
        </p:nvSpPr>
        <p:spPr bwMode="auto">
          <a:xfrm rot="2395699">
            <a:off x="10421120" y="5102857"/>
            <a:ext cx="353695" cy="265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spcAft>
                <a:spcPts val="0"/>
              </a:spcAft>
            </a:pPr>
            <a:r>
              <a:rPr lang="en-US" sz="800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2</a:t>
            </a:r>
            <a:r>
              <a:rPr lang="en-US" altLang="zh-TW" sz="800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04</a:t>
            </a:r>
            <a:endParaRPr lang="zh-TW" sz="12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</p:txBody>
      </p:sp>
      <p:sp>
        <p:nvSpPr>
          <p:cNvPr id="304" name="文字方塊 2"/>
          <p:cNvSpPr txBox="1">
            <a:spLocks noChangeArrowheads="1"/>
          </p:cNvSpPr>
          <p:nvPr/>
        </p:nvSpPr>
        <p:spPr bwMode="auto">
          <a:xfrm rot="2130739">
            <a:off x="9991044" y="4766670"/>
            <a:ext cx="353695" cy="265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spcAft>
                <a:spcPts val="0"/>
              </a:spcAft>
            </a:pPr>
            <a:r>
              <a:rPr lang="en-US" sz="800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2</a:t>
            </a:r>
            <a:r>
              <a:rPr lang="en-US" altLang="zh-TW" sz="800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06</a:t>
            </a:r>
            <a:endParaRPr lang="zh-TW" sz="12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</p:txBody>
      </p:sp>
      <p:sp>
        <p:nvSpPr>
          <p:cNvPr id="305" name="文字方塊 2"/>
          <p:cNvSpPr txBox="1">
            <a:spLocks noChangeArrowheads="1"/>
          </p:cNvSpPr>
          <p:nvPr/>
        </p:nvSpPr>
        <p:spPr bwMode="auto">
          <a:xfrm rot="1981753">
            <a:off x="9573508" y="4699381"/>
            <a:ext cx="353695" cy="265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spcAft>
                <a:spcPts val="0"/>
              </a:spcAft>
            </a:pPr>
            <a:r>
              <a:rPr lang="en-US" altLang="zh-TW" sz="8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1</a:t>
            </a:r>
            <a:r>
              <a:rPr lang="en-US" altLang="zh-TW" sz="800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01</a:t>
            </a:r>
            <a:endParaRPr lang="zh-TW" sz="12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</p:txBody>
      </p:sp>
      <p:sp>
        <p:nvSpPr>
          <p:cNvPr id="306" name="文字方塊 2"/>
          <p:cNvSpPr txBox="1">
            <a:spLocks noChangeArrowheads="1"/>
          </p:cNvSpPr>
          <p:nvPr/>
        </p:nvSpPr>
        <p:spPr bwMode="auto">
          <a:xfrm rot="2371476">
            <a:off x="9775788" y="4857522"/>
            <a:ext cx="353695" cy="265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spcAft>
                <a:spcPts val="0"/>
              </a:spcAft>
            </a:pPr>
            <a:r>
              <a:rPr lang="en-US" sz="800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2</a:t>
            </a:r>
            <a:r>
              <a:rPr lang="en-US" altLang="zh-TW" sz="800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01</a:t>
            </a:r>
            <a:endParaRPr lang="zh-TW" sz="12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</p:txBody>
      </p:sp>
      <p:sp>
        <p:nvSpPr>
          <p:cNvPr id="307" name="文字方塊 2"/>
          <p:cNvSpPr txBox="1">
            <a:spLocks noChangeArrowheads="1"/>
          </p:cNvSpPr>
          <p:nvPr/>
        </p:nvSpPr>
        <p:spPr bwMode="auto">
          <a:xfrm rot="2379868">
            <a:off x="9993465" y="5035791"/>
            <a:ext cx="353695" cy="265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spcAft>
                <a:spcPts val="0"/>
              </a:spcAft>
            </a:pPr>
            <a:r>
              <a:rPr lang="en-US" altLang="zh-TW" sz="8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30</a:t>
            </a:r>
            <a:r>
              <a:rPr lang="en-US" altLang="zh-TW" sz="800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1</a:t>
            </a:r>
            <a:endParaRPr lang="zh-TW" sz="12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</p:txBody>
      </p:sp>
      <p:sp>
        <p:nvSpPr>
          <p:cNvPr id="308" name="文字方塊 2"/>
          <p:cNvSpPr txBox="1">
            <a:spLocks noChangeArrowheads="1"/>
          </p:cNvSpPr>
          <p:nvPr/>
        </p:nvSpPr>
        <p:spPr bwMode="auto">
          <a:xfrm rot="2280808">
            <a:off x="10203492" y="5202523"/>
            <a:ext cx="353695" cy="265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spcAft>
                <a:spcPts val="0"/>
              </a:spcAft>
            </a:pPr>
            <a:r>
              <a:rPr lang="en-US" sz="800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2</a:t>
            </a:r>
            <a:r>
              <a:rPr lang="en-US" altLang="zh-TW" sz="800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02</a:t>
            </a:r>
            <a:endParaRPr lang="zh-TW" sz="12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</p:txBody>
      </p:sp>
      <p:sp>
        <p:nvSpPr>
          <p:cNvPr id="309" name="文字方塊 2"/>
          <p:cNvSpPr txBox="1">
            <a:spLocks noChangeArrowheads="1"/>
          </p:cNvSpPr>
          <p:nvPr/>
        </p:nvSpPr>
        <p:spPr bwMode="auto">
          <a:xfrm rot="2377423">
            <a:off x="10412850" y="5366262"/>
            <a:ext cx="353695" cy="265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spcAft>
                <a:spcPts val="0"/>
              </a:spcAft>
            </a:pPr>
            <a:r>
              <a:rPr lang="en-US" sz="800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2</a:t>
            </a:r>
            <a:r>
              <a:rPr lang="en-US" altLang="zh-TW" sz="800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03</a:t>
            </a:r>
            <a:endParaRPr lang="zh-TW" sz="12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</p:txBody>
      </p:sp>
      <p:sp>
        <p:nvSpPr>
          <p:cNvPr id="310" name="文字方塊 706"/>
          <p:cNvSpPr txBox="1"/>
          <p:nvPr/>
        </p:nvSpPr>
        <p:spPr>
          <a:xfrm>
            <a:off x="11232284" y="4826648"/>
            <a:ext cx="384175" cy="415290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eaVert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zh-TW" altLang="en-US" sz="6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車道口</a:t>
            </a:r>
            <a:endParaRPr lang="zh-TW" sz="6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</p:txBody>
      </p:sp>
      <p:sp>
        <p:nvSpPr>
          <p:cNvPr id="312" name="文字方塊 2"/>
          <p:cNvSpPr txBox="1">
            <a:spLocks noChangeArrowheads="1"/>
          </p:cNvSpPr>
          <p:nvPr/>
        </p:nvSpPr>
        <p:spPr bwMode="auto">
          <a:xfrm>
            <a:off x="11280765" y="3856327"/>
            <a:ext cx="540038" cy="169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ts val="600"/>
              </a:lnSpc>
              <a:spcAft>
                <a:spcPts val="0"/>
              </a:spcAft>
            </a:pPr>
            <a:r>
              <a:rPr lang="en-US" altLang="zh-TW" sz="8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(</a:t>
            </a:r>
            <a:r>
              <a:rPr lang="zh-TW" altLang="en-US" sz="8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小南門</a:t>
            </a:r>
            <a:r>
              <a:rPr lang="en-US" altLang="zh-TW" sz="8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)</a:t>
            </a:r>
            <a:endParaRPr lang="zh-TW" sz="8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</p:txBody>
      </p:sp>
      <p:sp>
        <p:nvSpPr>
          <p:cNvPr id="313" name="文字方塊 2"/>
          <p:cNvSpPr txBox="1">
            <a:spLocks noChangeArrowheads="1"/>
          </p:cNvSpPr>
          <p:nvPr/>
        </p:nvSpPr>
        <p:spPr bwMode="auto">
          <a:xfrm>
            <a:off x="9545625" y="410848"/>
            <a:ext cx="564384" cy="169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ts val="600"/>
              </a:lnSpc>
              <a:spcAft>
                <a:spcPts val="0"/>
              </a:spcAft>
            </a:pPr>
            <a:r>
              <a:rPr lang="en-US" altLang="zh-TW" sz="8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(</a:t>
            </a:r>
            <a:r>
              <a:rPr lang="zh-TW" altLang="en-US" sz="8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東側門</a:t>
            </a:r>
            <a:r>
              <a:rPr lang="en-US" altLang="zh-TW" sz="8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)</a:t>
            </a:r>
            <a:endParaRPr lang="zh-TW" sz="8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</p:txBody>
      </p:sp>
      <p:sp>
        <p:nvSpPr>
          <p:cNvPr id="314" name="文字方塊 2"/>
          <p:cNvSpPr txBox="1">
            <a:spLocks noChangeArrowheads="1"/>
          </p:cNvSpPr>
          <p:nvPr/>
        </p:nvSpPr>
        <p:spPr bwMode="auto">
          <a:xfrm>
            <a:off x="5003211" y="607967"/>
            <a:ext cx="482373" cy="169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ts val="600"/>
              </a:lnSpc>
              <a:spcAft>
                <a:spcPts val="0"/>
              </a:spcAft>
            </a:pPr>
            <a:r>
              <a:rPr lang="en-US" altLang="zh-TW" sz="8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(</a:t>
            </a:r>
            <a:r>
              <a:rPr lang="zh-TW" altLang="en-US" sz="8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東 門</a:t>
            </a:r>
            <a:r>
              <a:rPr lang="en-US" altLang="zh-TW" sz="8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)</a:t>
            </a:r>
            <a:endParaRPr lang="zh-TW" sz="8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</p:txBody>
      </p:sp>
      <p:sp>
        <p:nvSpPr>
          <p:cNvPr id="315" name="文字方塊 2"/>
          <p:cNvSpPr txBox="1">
            <a:spLocks noChangeArrowheads="1"/>
          </p:cNvSpPr>
          <p:nvPr/>
        </p:nvSpPr>
        <p:spPr bwMode="auto">
          <a:xfrm>
            <a:off x="10633501" y="2881432"/>
            <a:ext cx="602273" cy="2647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ts val="700"/>
              </a:lnSpc>
              <a:spcAft>
                <a:spcPts val="0"/>
              </a:spcAft>
            </a:pPr>
            <a:r>
              <a:rPr lang="zh-TW" sz="500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地下室停車場</a:t>
            </a:r>
          </a:p>
          <a:p>
            <a:pPr indent="76200">
              <a:lnSpc>
                <a:spcPts val="700"/>
              </a:lnSpc>
              <a:spcAft>
                <a:spcPts val="0"/>
              </a:spcAft>
            </a:pPr>
            <a:r>
              <a:rPr lang="zh-TW" sz="500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入  口</a:t>
            </a:r>
            <a:r>
              <a:rPr lang="en-US" altLang="zh-TW" sz="500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(B2)</a:t>
            </a:r>
            <a:endParaRPr lang="zh-TW" sz="5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</p:txBody>
      </p:sp>
      <p:sp>
        <p:nvSpPr>
          <p:cNvPr id="316" name="文字方塊 2"/>
          <p:cNvSpPr txBox="1">
            <a:spLocks noChangeArrowheads="1"/>
          </p:cNvSpPr>
          <p:nvPr/>
        </p:nvSpPr>
        <p:spPr bwMode="auto">
          <a:xfrm>
            <a:off x="9852974" y="3432819"/>
            <a:ext cx="353060" cy="210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ts val="900"/>
              </a:lnSpc>
              <a:spcAft>
                <a:spcPts val="0"/>
              </a:spcAft>
            </a:pPr>
            <a:r>
              <a:rPr lang="zh-TW" sz="400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復健室</a:t>
            </a:r>
            <a:endParaRPr lang="zh-TW" sz="12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</p:txBody>
      </p:sp>
      <p:sp>
        <p:nvSpPr>
          <p:cNvPr id="317" name="文字方塊 2"/>
          <p:cNvSpPr txBox="1">
            <a:spLocks noChangeArrowheads="1"/>
          </p:cNvSpPr>
          <p:nvPr/>
        </p:nvSpPr>
        <p:spPr bwMode="auto">
          <a:xfrm>
            <a:off x="10084620" y="3429358"/>
            <a:ext cx="423597" cy="210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ts val="900"/>
              </a:lnSpc>
              <a:spcAft>
                <a:spcPts val="0"/>
              </a:spcAft>
            </a:pPr>
            <a:r>
              <a:rPr lang="zh-TW" altLang="en-US" sz="4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木工</a:t>
            </a:r>
            <a:r>
              <a:rPr lang="zh-TW" sz="400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室</a:t>
            </a:r>
            <a:r>
              <a:rPr lang="en-US" altLang="zh-TW" sz="4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(B2)</a:t>
            </a:r>
            <a:endParaRPr lang="zh-TW" sz="12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</p:txBody>
      </p:sp>
      <p:sp>
        <p:nvSpPr>
          <p:cNvPr id="318" name="文字方塊 2"/>
          <p:cNvSpPr txBox="1">
            <a:spLocks noChangeArrowheads="1"/>
          </p:cNvSpPr>
          <p:nvPr/>
        </p:nvSpPr>
        <p:spPr bwMode="auto">
          <a:xfrm>
            <a:off x="10774815" y="3114637"/>
            <a:ext cx="498348" cy="210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ts val="900"/>
              </a:lnSpc>
              <a:spcAft>
                <a:spcPts val="0"/>
              </a:spcAft>
            </a:pPr>
            <a:r>
              <a:rPr lang="zh-TW" altLang="en-US" sz="500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發書</a:t>
            </a:r>
            <a:r>
              <a:rPr lang="zh-TW" sz="500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室</a:t>
            </a:r>
            <a:r>
              <a:rPr lang="en-US" altLang="zh-TW" sz="500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(B2)</a:t>
            </a:r>
            <a:endParaRPr lang="zh-TW" sz="5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</p:txBody>
      </p:sp>
      <p:sp>
        <p:nvSpPr>
          <p:cNvPr id="319" name="文字方塊 2"/>
          <p:cNvSpPr txBox="1">
            <a:spLocks noChangeArrowheads="1"/>
          </p:cNvSpPr>
          <p:nvPr/>
        </p:nvSpPr>
        <p:spPr bwMode="auto">
          <a:xfrm>
            <a:off x="10498816" y="2685947"/>
            <a:ext cx="447883" cy="210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ts val="900"/>
              </a:lnSpc>
              <a:spcAft>
                <a:spcPts val="0"/>
              </a:spcAft>
            </a:pPr>
            <a:r>
              <a:rPr lang="zh-TW" altLang="en-US" sz="5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陶藝教</a:t>
            </a:r>
            <a:r>
              <a:rPr lang="zh-TW" sz="500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室</a:t>
            </a:r>
          </a:p>
        </p:txBody>
      </p:sp>
      <p:sp>
        <p:nvSpPr>
          <p:cNvPr id="320" name="文字方塊 2"/>
          <p:cNvSpPr txBox="1">
            <a:spLocks noChangeArrowheads="1"/>
          </p:cNvSpPr>
          <p:nvPr/>
        </p:nvSpPr>
        <p:spPr bwMode="auto">
          <a:xfrm>
            <a:off x="10115656" y="2686450"/>
            <a:ext cx="541913" cy="210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ts val="900"/>
              </a:lnSpc>
              <a:spcAft>
                <a:spcPts val="0"/>
              </a:spcAft>
            </a:pPr>
            <a:r>
              <a:rPr lang="zh-TW" altLang="en-US" sz="5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重量訓練</a:t>
            </a:r>
            <a:r>
              <a:rPr lang="zh-TW" sz="500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室</a:t>
            </a:r>
          </a:p>
        </p:txBody>
      </p:sp>
      <p:sp>
        <p:nvSpPr>
          <p:cNvPr id="321" name="文字方塊 2"/>
          <p:cNvSpPr txBox="1">
            <a:spLocks noChangeArrowheads="1"/>
          </p:cNvSpPr>
          <p:nvPr/>
        </p:nvSpPr>
        <p:spPr bwMode="auto">
          <a:xfrm>
            <a:off x="9887285" y="2572809"/>
            <a:ext cx="434598" cy="210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ts val="900"/>
              </a:lnSpc>
              <a:spcAft>
                <a:spcPts val="0"/>
              </a:spcAft>
            </a:pPr>
            <a:r>
              <a:rPr lang="zh-TW" altLang="en-US" sz="5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舞一</a:t>
            </a:r>
            <a:endParaRPr lang="en-US" altLang="zh-TW" sz="500" kern="100" dirty="0"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>
              <a:lnSpc>
                <a:spcPts val="900"/>
              </a:lnSpc>
              <a:spcAft>
                <a:spcPts val="0"/>
              </a:spcAft>
            </a:pPr>
            <a:r>
              <a:rPr lang="zh-TW" altLang="en-US" sz="5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教</a:t>
            </a:r>
            <a:r>
              <a:rPr lang="zh-TW" sz="500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室</a:t>
            </a:r>
          </a:p>
        </p:txBody>
      </p:sp>
      <p:sp>
        <p:nvSpPr>
          <p:cNvPr id="322" name="文字方塊 2"/>
          <p:cNvSpPr txBox="1">
            <a:spLocks noChangeArrowheads="1"/>
          </p:cNvSpPr>
          <p:nvPr/>
        </p:nvSpPr>
        <p:spPr bwMode="auto">
          <a:xfrm>
            <a:off x="9088750" y="2607295"/>
            <a:ext cx="434598" cy="210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ts val="900"/>
              </a:lnSpc>
              <a:spcAft>
                <a:spcPts val="0"/>
              </a:spcAft>
            </a:pPr>
            <a:r>
              <a:rPr lang="zh-TW" altLang="en-US" sz="5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小劇場</a:t>
            </a:r>
            <a:endParaRPr lang="zh-TW" sz="5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</p:txBody>
      </p:sp>
      <p:sp>
        <p:nvSpPr>
          <p:cNvPr id="324" name="文字方塊 2"/>
          <p:cNvSpPr txBox="1">
            <a:spLocks noChangeArrowheads="1"/>
          </p:cNvSpPr>
          <p:nvPr/>
        </p:nvSpPr>
        <p:spPr bwMode="auto">
          <a:xfrm>
            <a:off x="8328059" y="2611986"/>
            <a:ext cx="475969" cy="210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ts val="900"/>
              </a:lnSpc>
              <a:spcAft>
                <a:spcPts val="0"/>
              </a:spcAft>
            </a:pPr>
            <a:r>
              <a:rPr lang="zh-TW" altLang="en-US" sz="500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飛輪教室</a:t>
            </a:r>
            <a:endParaRPr lang="zh-TW" sz="5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</p:txBody>
      </p:sp>
      <p:sp>
        <p:nvSpPr>
          <p:cNvPr id="325" name="文字方塊 2"/>
          <p:cNvSpPr txBox="1">
            <a:spLocks noChangeArrowheads="1"/>
          </p:cNvSpPr>
          <p:nvPr/>
        </p:nvSpPr>
        <p:spPr bwMode="auto">
          <a:xfrm>
            <a:off x="9158936" y="2940133"/>
            <a:ext cx="312031" cy="2863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ts val="900"/>
              </a:lnSpc>
              <a:spcAft>
                <a:spcPts val="0"/>
              </a:spcAft>
            </a:pPr>
            <a:r>
              <a:rPr lang="zh-TW" altLang="en-US" sz="500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柔道</a:t>
            </a:r>
            <a:endParaRPr lang="en-US" altLang="zh-TW" sz="5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>
              <a:lnSpc>
                <a:spcPts val="900"/>
              </a:lnSpc>
              <a:spcAft>
                <a:spcPts val="0"/>
              </a:spcAft>
            </a:pPr>
            <a:r>
              <a:rPr lang="zh-TW" altLang="en-US" sz="5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教室</a:t>
            </a:r>
            <a:endParaRPr lang="zh-TW" sz="5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</p:txBody>
      </p:sp>
      <p:sp>
        <p:nvSpPr>
          <p:cNvPr id="326" name="文字方塊 2"/>
          <p:cNvSpPr txBox="1">
            <a:spLocks noChangeArrowheads="1"/>
          </p:cNvSpPr>
          <p:nvPr/>
        </p:nvSpPr>
        <p:spPr bwMode="auto">
          <a:xfrm>
            <a:off x="8589160" y="2973934"/>
            <a:ext cx="582227" cy="210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ts val="900"/>
              </a:lnSpc>
              <a:spcAft>
                <a:spcPts val="0"/>
              </a:spcAft>
            </a:pPr>
            <a:r>
              <a:rPr lang="zh-TW" altLang="en-US" sz="5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地下大會議室</a:t>
            </a:r>
            <a:endParaRPr lang="zh-TW" sz="5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</p:txBody>
      </p:sp>
      <p:sp>
        <p:nvSpPr>
          <p:cNvPr id="327" name="文字方塊 2"/>
          <p:cNvSpPr txBox="1">
            <a:spLocks noChangeArrowheads="1"/>
          </p:cNvSpPr>
          <p:nvPr/>
        </p:nvSpPr>
        <p:spPr bwMode="auto">
          <a:xfrm>
            <a:off x="8170571" y="2927367"/>
            <a:ext cx="434598" cy="210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ts val="900"/>
              </a:lnSpc>
              <a:spcAft>
                <a:spcPts val="0"/>
              </a:spcAft>
            </a:pPr>
            <a:r>
              <a:rPr lang="zh-TW" altLang="en-US" sz="500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空手道</a:t>
            </a:r>
            <a:endParaRPr lang="en-US" altLang="zh-TW" sz="5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>
              <a:lnSpc>
                <a:spcPts val="900"/>
              </a:lnSpc>
              <a:spcAft>
                <a:spcPts val="0"/>
              </a:spcAft>
            </a:pPr>
            <a:r>
              <a:rPr lang="zh-TW" altLang="en-US" sz="5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訓練室</a:t>
            </a:r>
            <a:endParaRPr lang="zh-TW" sz="5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</p:txBody>
      </p:sp>
      <p:sp>
        <p:nvSpPr>
          <p:cNvPr id="328" name="文字方塊 2"/>
          <p:cNvSpPr txBox="1">
            <a:spLocks noChangeArrowheads="1"/>
          </p:cNvSpPr>
          <p:nvPr/>
        </p:nvSpPr>
        <p:spPr bwMode="auto">
          <a:xfrm>
            <a:off x="8701684" y="2608998"/>
            <a:ext cx="475969" cy="210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ts val="900"/>
              </a:lnSpc>
              <a:spcAft>
                <a:spcPts val="0"/>
              </a:spcAft>
            </a:pPr>
            <a:r>
              <a:rPr lang="zh-TW" altLang="en-US" sz="500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排練教室</a:t>
            </a:r>
            <a:endParaRPr lang="zh-TW" sz="5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</p:txBody>
      </p:sp>
      <p:sp>
        <p:nvSpPr>
          <p:cNvPr id="329" name="文字方塊 2"/>
          <p:cNvSpPr txBox="1">
            <a:spLocks noChangeArrowheads="1"/>
          </p:cNvSpPr>
          <p:nvPr/>
        </p:nvSpPr>
        <p:spPr bwMode="auto">
          <a:xfrm>
            <a:off x="8520510" y="3406313"/>
            <a:ext cx="335939" cy="210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ts val="900"/>
              </a:lnSpc>
              <a:spcAft>
                <a:spcPts val="0"/>
              </a:spcAft>
            </a:pPr>
            <a:r>
              <a:rPr lang="zh-TW" altLang="en-US" sz="5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男廁</a:t>
            </a:r>
            <a:endParaRPr lang="zh-TW" sz="5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</p:txBody>
      </p:sp>
      <p:sp>
        <p:nvSpPr>
          <p:cNvPr id="330" name="文字方塊 2"/>
          <p:cNvSpPr txBox="1">
            <a:spLocks noChangeArrowheads="1"/>
          </p:cNvSpPr>
          <p:nvPr/>
        </p:nvSpPr>
        <p:spPr bwMode="auto">
          <a:xfrm>
            <a:off x="8340295" y="3414917"/>
            <a:ext cx="335939" cy="210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ts val="900"/>
              </a:lnSpc>
              <a:spcAft>
                <a:spcPts val="0"/>
              </a:spcAft>
            </a:pPr>
            <a:r>
              <a:rPr lang="zh-TW" altLang="en-US" sz="5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女廁</a:t>
            </a:r>
            <a:endParaRPr lang="zh-TW" sz="5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</p:txBody>
      </p:sp>
      <p:sp>
        <p:nvSpPr>
          <p:cNvPr id="331" name="文字方塊 2"/>
          <p:cNvSpPr txBox="1">
            <a:spLocks noChangeArrowheads="1"/>
          </p:cNvSpPr>
          <p:nvPr/>
        </p:nvSpPr>
        <p:spPr bwMode="auto">
          <a:xfrm>
            <a:off x="9675683" y="3251193"/>
            <a:ext cx="324685" cy="210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ts val="900"/>
              </a:lnSpc>
              <a:spcAft>
                <a:spcPts val="0"/>
              </a:spcAft>
            </a:pPr>
            <a:r>
              <a:rPr lang="en-US" altLang="zh-TW" sz="500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(B2)</a:t>
            </a:r>
            <a:endParaRPr lang="zh-TW" sz="5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</p:txBody>
      </p:sp>
      <p:sp>
        <p:nvSpPr>
          <p:cNvPr id="332" name="文字方塊 2"/>
          <p:cNvSpPr txBox="1">
            <a:spLocks noChangeArrowheads="1"/>
          </p:cNvSpPr>
          <p:nvPr/>
        </p:nvSpPr>
        <p:spPr bwMode="auto">
          <a:xfrm>
            <a:off x="9675684" y="3161523"/>
            <a:ext cx="324685" cy="210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ts val="900"/>
              </a:lnSpc>
              <a:spcAft>
                <a:spcPts val="0"/>
              </a:spcAft>
            </a:pPr>
            <a:r>
              <a:rPr lang="en-US" altLang="zh-TW" sz="500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(B1)</a:t>
            </a:r>
            <a:endParaRPr lang="zh-TW" sz="5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</p:txBody>
      </p:sp>
      <p:sp>
        <p:nvSpPr>
          <p:cNvPr id="333" name="文字方塊 2"/>
          <p:cNvSpPr txBox="1">
            <a:spLocks noChangeArrowheads="1"/>
          </p:cNvSpPr>
          <p:nvPr/>
        </p:nvSpPr>
        <p:spPr bwMode="auto">
          <a:xfrm rot="2226998">
            <a:off x="10451939" y="1937217"/>
            <a:ext cx="546100" cy="210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ts val="900"/>
              </a:lnSpc>
              <a:spcAft>
                <a:spcPts val="0"/>
              </a:spcAft>
            </a:pPr>
            <a:r>
              <a:rPr lang="zh-TW" sz="400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生物階梯教室</a:t>
            </a:r>
            <a:endParaRPr lang="zh-TW" sz="12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</p:txBody>
      </p:sp>
      <p:sp>
        <p:nvSpPr>
          <p:cNvPr id="334" name="文字方塊 2"/>
          <p:cNvSpPr txBox="1">
            <a:spLocks noChangeArrowheads="1"/>
          </p:cNvSpPr>
          <p:nvPr/>
        </p:nvSpPr>
        <p:spPr bwMode="auto">
          <a:xfrm rot="2362097">
            <a:off x="10449372" y="1808958"/>
            <a:ext cx="546100" cy="210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ts val="900"/>
              </a:lnSpc>
              <a:spcAft>
                <a:spcPts val="0"/>
              </a:spcAft>
            </a:pPr>
            <a:r>
              <a:rPr lang="zh-TW" altLang="en-US" sz="4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地科視聽教</a:t>
            </a:r>
            <a:r>
              <a:rPr lang="zh-TW" sz="400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室</a:t>
            </a:r>
            <a:endParaRPr lang="zh-TW" sz="12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</p:txBody>
      </p:sp>
      <p:sp>
        <p:nvSpPr>
          <p:cNvPr id="335" name="文字方塊 2"/>
          <p:cNvSpPr txBox="1">
            <a:spLocks noChangeArrowheads="1"/>
          </p:cNvSpPr>
          <p:nvPr/>
        </p:nvSpPr>
        <p:spPr bwMode="auto">
          <a:xfrm rot="2400591">
            <a:off x="10439523" y="2062772"/>
            <a:ext cx="546100" cy="210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ts val="900"/>
              </a:lnSpc>
              <a:spcAft>
                <a:spcPts val="0"/>
              </a:spcAft>
            </a:pPr>
            <a:r>
              <a:rPr lang="zh-TW" sz="400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物理實驗室</a:t>
            </a:r>
            <a:r>
              <a:rPr lang="en-US" sz="400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(</a:t>
            </a:r>
            <a:r>
              <a:rPr lang="zh-TW" sz="400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一</a:t>
            </a:r>
            <a:r>
              <a:rPr lang="en-US" sz="400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)</a:t>
            </a:r>
            <a:endParaRPr lang="zh-TW" sz="12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</p:txBody>
      </p:sp>
      <p:sp>
        <p:nvSpPr>
          <p:cNvPr id="336" name="文字方塊 2"/>
          <p:cNvSpPr txBox="1">
            <a:spLocks noChangeArrowheads="1"/>
          </p:cNvSpPr>
          <p:nvPr/>
        </p:nvSpPr>
        <p:spPr bwMode="auto">
          <a:xfrm rot="2470993">
            <a:off x="10470199" y="2203871"/>
            <a:ext cx="429260" cy="236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ts val="500"/>
              </a:lnSpc>
              <a:spcAft>
                <a:spcPts val="0"/>
              </a:spcAft>
            </a:pPr>
            <a:r>
              <a:rPr lang="zh-TW" sz="400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生活科技</a:t>
            </a:r>
            <a:endParaRPr lang="zh-TW" sz="12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>
              <a:lnSpc>
                <a:spcPts val="500"/>
              </a:lnSpc>
              <a:spcAft>
                <a:spcPts val="0"/>
              </a:spcAft>
            </a:pPr>
            <a:r>
              <a:rPr lang="zh-TW" sz="400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電腦教室</a:t>
            </a:r>
            <a:endParaRPr lang="zh-TW" sz="12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</p:txBody>
      </p:sp>
      <p:sp>
        <p:nvSpPr>
          <p:cNvPr id="337" name="文字方塊 2"/>
          <p:cNvSpPr txBox="1">
            <a:spLocks noChangeArrowheads="1"/>
          </p:cNvSpPr>
          <p:nvPr/>
        </p:nvSpPr>
        <p:spPr bwMode="auto">
          <a:xfrm>
            <a:off x="10148070" y="2246669"/>
            <a:ext cx="546100" cy="210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ts val="900"/>
              </a:lnSpc>
              <a:spcAft>
                <a:spcPts val="0"/>
              </a:spcAft>
            </a:pPr>
            <a:r>
              <a:rPr lang="zh-TW" sz="400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化學準備室</a:t>
            </a:r>
            <a:endParaRPr lang="zh-TW" sz="12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</p:txBody>
      </p:sp>
      <p:sp>
        <p:nvSpPr>
          <p:cNvPr id="338" name="文字方塊 2"/>
          <p:cNvSpPr txBox="1">
            <a:spLocks noChangeArrowheads="1"/>
          </p:cNvSpPr>
          <p:nvPr/>
        </p:nvSpPr>
        <p:spPr bwMode="auto">
          <a:xfrm rot="2418599">
            <a:off x="10422013" y="2402088"/>
            <a:ext cx="546100" cy="1879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ts val="500"/>
              </a:lnSpc>
              <a:spcAft>
                <a:spcPts val="0"/>
              </a:spcAft>
            </a:pPr>
            <a:r>
              <a:rPr lang="zh-TW" sz="400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化學實驗室</a:t>
            </a:r>
            <a:r>
              <a:rPr lang="en-US" sz="400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(</a:t>
            </a:r>
            <a:r>
              <a:rPr lang="zh-TW" sz="400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一</a:t>
            </a:r>
            <a:r>
              <a:rPr lang="en-US" sz="400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)</a:t>
            </a:r>
            <a:endParaRPr lang="zh-TW" sz="12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</p:txBody>
      </p:sp>
      <p:sp>
        <p:nvSpPr>
          <p:cNvPr id="339" name="文字方塊 2"/>
          <p:cNvSpPr txBox="1">
            <a:spLocks noChangeArrowheads="1"/>
          </p:cNvSpPr>
          <p:nvPr/>
        </p:nvSpPr>
        <p:spPr bwMode="auto">
          <a:xfrm>
            <a:off x="10172248" y="2088160"/>
            <a:ext cx="429260" cy="236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ts val="500"/>
              </a:lnSpc>
              <a:spcAft>
                <a:spcPts val="0"/>
              </a:spcAft>
            </a:pPr>
            <a:r>
              <a:rPr lang="zh-TW" sz="400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生活科技</a:t>
            </a:r>
            <a:endParaRPr lang="zh-TW" sz="12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>
              <a:lnSpc>
                <a:spcPts val="500"/>
              </a:lnSpc>
              <a:spcAft>
                <a:spcPts val="0"/>
              </a:spcAft>
            </a:pPr>
            <a:r>
              <a:rPr lang="zh-TW" sz="400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準備室</a:t>
            </a:r>
            <a:endParaRPr lang="zh-TW" sz="12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</p:txBody>
      </p:sp>
      <p:sp>
        <p:nvSpPr>
          <p:cNvPr id="340" name="文字方塊 2"/>
          <p:cNvSpPr txBox="1">
            <a:spLocks noChangeArrowheads="1"/>
          </p:cNvSpPr>
          <p:nvPr/>
        </p:nvSpPr>
        <p:spPr bwMode="auto">
          <a:xfrm>
            <a:off x="9745787" y="2090500"/>
            <a:ext cx="429260" cy="236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ts val="500"/>
              </a:lnSpc>
              <a:spcAft>
                <a:spcPts val="0"/>
              </a:spcAft>
            </a:pPr>
            <a:r>
              <a:rPr lang="zh-TW" sz="400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生活科技</a:t>
            </a:r>
            <a:endParaRPr lang="zh-TW" sz="12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>
              <a:lnSpc>
                <a:spcPts val="500"/>
              </a:lnSpc>
              <a:spcAft>
                <a:spcPts val="0"/>
              </a:spcAft>
            </a:pPr>
            <a:r>
              <a:rPr lang="zh-TW" altLang="en-US" sz="4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教 </a:t>
            </a:r>
            <a:r>
              <a:rPr lang="zh-TW" sz="400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室</a:t>
            </a:r>
            <a:r>
              <a:rPr lang="en-US" altLang="zh-TW" sz="400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(</a:t>
            </a:r>
            <a:r>
              <a:rPr lang="zh-TW" altLang="en-US" sz="400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一</a:t>
            </a:r>
            <a:r>
              <a:rPr lang="en-US" altLang="zh-TW" sz="400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)</a:t>
            </a:r>
            <a:endParaRPr lang="zh-TW" sz="12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</p:txBody>
      </p:sp>
      <p:sp>
        <p:nvSpPr>
          <p:cNvPr id="341" name="文字方塊 2"/>
          <p:cNvSpPr txBox="1">
            <a:spLocks noChangeArrowheads="1"/>
          </p:cNvSpPr>
          <p:nvPr/>
        </p:nvSpPr>
        <p:spPr bwMode="auto">
          <a:xfrm>
            <a:off x="9370287" y="2100977"/>
            <a:ext cx="429260" cy="236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ts val="500"/>
              </a:lnSpc>
              <a:spcAft>
                <a:spcPts val="0"/>
              </a:spcAft>
            </a:pPr>
            <a:r>
              <a:rPr lang="zh-TW" sz="400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生活科技</a:t>
            </a:r>
            <a:endParaRPr lang="zh-TW" sz="12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>
              <a:lnSpc>
                <a:spcPts val="500"/>
              </a:lnSpc>
              <a:spcAft>
                <a:spcPts val="0"/>
              </a:spcAft>
            </a:pPr>
            <a:r>
              <a:rPr lang="zh-TW" altLang="en-US" sz="4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教 </a:t>
            </a:r>
            <a:r>
              <a:rPr lang="zh-TW" sz="400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室</a:t>
            </a:r>
            <a:r>
              <a:rPr lang="en-US" altLang="zh-TW" sz="400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(</a:t>
            </a:r>
            <a:r>
              <a:rPr lang="zh-TW" altLang="en-US" sz="4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二</a:t>
            </a:r>
            <a:r>
              <a:rPr lang="en-US" altLang="zh-TW" sz="400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)</a:t>
            </a:r>
            <a:endParaRPr lang="zh-TW" sz="12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</p:txBody>
      </p:sp>
      <p:sp>
        <p:nvSpPr>
          <p:cNvPr id="342" name="文字方塊 2"/>
          <p:cNvSpPr txBox="1">
            <a:spLocks noChangeArrowheads="1"/>
          </p:cNvSpPr>
          <p:nvPr/>
        </p:nvSpPr>
        <p:spPr bwMode="auto">
          <a:xfrm>
            <a:off x="9371973" y="2244422"/>
            <a:ext cx="429260" cy="236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ts val="500"/>
              </a:lnSpc>
              <a:spcAft>
                <a:spcPts val="0"/>
              </a:spcAft>
            </a:pPr>
            <a:r>
              <a:rPr lang="zh-TW" sz="400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化學科</a:t>
            </a:r>
            <a:endParaRPr lang="zh-TW" sz="12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>
              <a:lnSpc>
                <a:spcPts val="500"/>
              </a:lnSpc>
              <a:spcAft>
                <a:spcPts val="0"/>
              </a:spcAft>
            </a:pPr>
            <a:r>
              <a:rPr lang="zh-TW" sz="400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視聽教室</a:t>
            </a:r>
            <a:endParaRPr lang="zh-TW" sz="12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</p:txBody>
      </p:sp>
      <p:sp>
        <p:nvSpPr>
          <p:cNvPr id="343" name="文字方塊 2"/>
          <p:cNvSpPr txBox="1">
            <a:spLocks noChangeArrowheads="1"/>
          </p:cNvSpPr>
          <p:nvPr/>
        </p:nvSpPr>
        <p:spPr bwMode="auto">
          <a:xfrm>
            <a:off x="9675684" y="2232036"/>
            <a:ext cx="546100" cy="210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ts val="900"/>
              </a:lnSpc>
              <a:spcAft>
                <a:spcPts val="0"/>
              </a:spcAft>
            </a:pPr>
            <a:r>
              <a:rPr lang="zh-TW" sz="400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化學實驗室</a:t>
            </a:r>
            <a:r>
              <a:rPr lang="en-US" sz="400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(</a:t>
            </a:r>
            <a:r>
              <a:rPr lang="zh-TW" sz="400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二</a:t>
            </a:r>
            <a:r>
              <a:rPr lang="en-US" sz="400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)</a:t>
            </a:r>
            <a:endParaRPr lang="zh-TW" sz="12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</p:txBody>
      </p:sp>
      <p:sp>
        <p:nvSpPr>
          <p:cNvPr id="344" name="文字方塊 2"/>
          <p:cNvSpPr txBox="1">
            <a:spLocks noChangeArrowheads="1"/>
          </p:cNvSpPr>
          <p:nvPr/>
        </p:nvSpPr>
        <p:spPr bwMode="auto">
          <a:xfrm>
            <a:off x="9310830" y="1809262"/>
            <a:ext cx="546100" cy="210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ts val="900"/>
              </a:lnSpc>
              <a:spcAft>
                <a:spcPts val="0"/>
              </a:spcAft>
            </a:pPr>
            <a:r>
              <a:rPr lang="zh-TW" altLang="en-US" sz="4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生物</a:t>
            </a:r>
            <a:r>
              <a:rPr lang="zh-TW" sz="400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實驗室</a:t>
            </a:r>
            <a:r>
              <a:rPr lang="en-US" sz="400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(</a:t>
            </a:r>
            <a:r>
              <a:rPr lang="zh-TW" sz="400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二</a:t>
            </a:r>
            <a:r>
              <a:rPr lang="en-US" sz="400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)</a:t>
            </a:r>
            <a:endParaRPr lang="zh-TW" sz="12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</p:txBody>
      </p:sp>
      <p:sp>
        <p:nvSpPr>
          <p:cNvPr id="345" name="文字方塊 2"/>
          <p:cNvSpPr txBox="1">
            <a:spLocks noChangeArrowheads="1"/>
          </p:cNvSpPr>
          <p:nvPr/>
        </p:nvSpPr>
        <p:spPr bwMode="auto">
          <a:xfrm>
            <a:off x="9306874" y="1665664"/>
            <a:ext cx="546100" cy="210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ts val="900"/>
              </a:lnSpc>
              <a:spcAft>
                <a:spcPts val="0"/>
              </a:spcAft>
            </a:pPr>
            <a:r>
              <a:rPr lang="zh-TW" altLang="en-US" sz="4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地科</a:t>
            </a:r>
            <a:r>
              <a:rPr lang="zh-TW" sz="400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實驗室</a:t>
            </a:r>
            <a:r>
              <a:rPr lang="en-US" sz="400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(</a:t>
            </a:r>
            <a:r>
              <a:rPr lang="zh-TW" sz="400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二</a:t>
            </a:r>
            <a:r>
              <a:rPr lang="en-US" sz="400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)</a:t>
            </a:r>
            <a:endParaRPr lang="zh-TW" sz="12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</p:txBody>
      </p:sp>
      <p:sp>
        <p:nvSpPr>
          <p:cNvPr id="346" name="文字方塊 2"/>
          <p:cNvSpPr txBox="1">
            <a:spLocks noChangeArrowheads="1"/>
          </p:cNvSpPr>
          <p:nvPr/>
        </p:nvSpPr>
        <p:spPr bwMode="auto">
          <a:xfrm>
            <a:off x="9693752" y="1657362"/>
            <a:ext cx="546100" cy="210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ts val="900"/>
              </a:lnSpc>
              <a:spcAft>
                <a:spcPts val="0"/>
              </a:spcAft>
            </a:pPr>
            <a:r>
              <a:rPr lang="zh-TW" altLang="en-US" sz="4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地科</a:t>
            </a:r>
            <a:r>
              <a:rPr lang="zh-TW" sz="400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實驗室</a:t>
            </a:r>
            <a:r>
              <a:rPr lang="en-US" sz="400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(</a:t>
            </a:r>
            <a:r>
              <a:rPr lang="zh-TW" altLang="en-US" sz="4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一</a:t>
            </a:r>
            <a:r>
              <a:rPr lang="en-US" sz="400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)</a:t>
            </a:r>
            <a:endParaRPr lang="zh-TW" sz="12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</p:txBody>
      </p:sp>
      <p:sp>
        <p:nvSpPr>
          <p:cNvPr id="347" name="文字方塊 2"/>
          <p:cNvSpPr txBox="1">
            <a:spLocks noChangeArrowheads="1"/>
          </p:cNvSpPr>
          <p:nvPr/>
        </p:nvSpPr>
        <p:spPr bwMode="auto">
          <a:xfrm>
            <a:off x="9693933" y="1811521"/>
            <a:ext cx="546100" cy="210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ts val="900"/>
              </a:lnSpc>
              <a:spcAft>
                <a:spcPts val="0"/>
              </a:spcAft>
            </a:pPr>
            <a:r>
              <a:rPr lang="zh-TW" altLang="en-US" sz="4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生物</a:t>
            </a:r>
            <a:r>
              <a:rPr lang="zh-TW" sz="400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實驗室</a:t>
            </a:r>
            <a:r>
              <a:rPr lang="en-US" sz="400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(</a:t>
            </a:r>
            <a:r>
              <a:rPr lang="zh-TW" altLang="en-US" sz="4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一</a:t>
            </a:r>
            <a:r>
              <a:rPr lang="en-US" sz="400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)</a:t>
            </a:r>
            <a:endParaRPr lang="zh-TW" sz="12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</p:txBody>
      </p:sp>
      <p:sp>
        <p:nvSpPr>
          <p:cNvPr id="348" name="文字方塊 2"/>
          <p:cNvSpPr txBox="1">
            <a:spLocks noChangeArrowheads="1"/>
          </p:cNvSpPr>
          <p:nvPr/>
        </p:nvSpPr>
        <p:spPr bwMode="auto">
          <a:xfrm>
            <a:off x="10145957" y="1799855"/>
            <a:ext cx="546100" cy="210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ts val="900"/>
              </a:lnSpc>
              <a:spcAft>
                <a:spcPts val="0"/>
              </a:spcAft>
            </a:pPr>
            <a:r>
              <a:rPr lang="zh-TW" altLang="en-US" sz="4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生物</a:t>
            </a:r>
            <a:r>
              <a:rPr lang="zh-TW" sz="400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準備室</a:t>
            </a:r>
            <a:endParaRPr lang="zh-TW" sz="12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</p:txBody>
      </p:sp>
      <p:sp>
        <p:nvSpPr>
          <p:cNvPr id="349" name="文字方塊 2"/>
          <p:cNvSpPr txBox="1">
            <a:spLocks noChangeArrowheads="1"/>
          </p:cNvSpPr>
          <p:nvPr/>
        </p:nvSpPr>
        <p:spPr bwMode="auto">
          <a:xfrm>
            <a:off x="10148880" y="1934491"/>
            <a:ext cx="546100" cy="210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ts val="900"/>
              </a:lnSpc>
              <a:spcAft>
                <a:spcPts val="0"/>
              </a:spcAft>
            </a:pPr>
            <a:r>
              <a:rPr lang="zh-TW" altLang="en-US" sz="4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物理</a:t>
            </a:r>
            <a:r>
              <a:rPr lang="zh-TW" sz="400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準備室</a:t>
            </a:r>
            <a:endParaRPr lang="zh-TW" sz="12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</p:txBody>
      </p:sp>
      <p:sp>
        <p:nvSpPr>
          <p:cNvPr id="350" name="文字方塊 2"/>
          <p:cNvSpPr txBox="1">
            <a:spLocks noChangeArrowheads="1"/>
          </p:cNvSpPr>
          <p:nvPr/>
        </p:nvSpPr>
        <p:spPr bwMode="auto">
          <a:xfrm>
            <a:off x="10083598" y="1663425"/>
            <a:ext cx="546100" cy="210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ts val="900"/>
              </a:lnSpc>
              <a:spcAft>
                <a:spcPts val="0"/>
              </a:spcAft>
            </a:pPr>
            <a:r>
              <a:rPr lang="zh-TW" altLang="en-US" sz="400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地球科學</a:t>
            </a:r>
            <a:r>
              <a:rPr lang="zh-TW" sz="400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準備室</a:t>
            </a:r>
            <a:endParaRPr lang="zh-TW" sz="12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</p:txBody>
      </p:sp>
      <p:sp>
        <p:nvSpPr>
          <p:cNvPr id="351" name="文字方塊 2"/>
          <p:cNvSpPr txBox="1">
            <a:spLocks noChangeArrowheads="1"/>
          </p:cNvSpPr>
          <p:nvPr/>
        </p:nvSpPr>
        <p:spPr bwMode="auto">
          <a:xfrm>
            <a:off x="9693628" y="1943731"/>
            <a:ext cx="546100" cy="210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ts val="900"/>
              </a:lnSpc>
              <a:spcAft>
                <a:spcPts val="0"/>
              </a:spcAft>
            </a:pPr>
            <a:r>
              <a:rPr lang="zh-TW" altLang="en-US" sz="4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物理</a:t>
            </a:r>
            <a:r>
              <a:rPr lang="zh-TW" sz="400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實驗室</a:t>
            </a:r>
            <a:r>
              <a:rPr lang="en-US" sz="400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(</a:t>
            </a:r>
            <a:r>
              <a:rPr lang="zh-TW" sz="400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二</a:t>
            </a:r>
            <a:r>
              <a:rPr lang="en-US" sz="400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)</a:t>
            </a:r>
            <a:endParaRPr lang="zh-TW" sz="12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</p:txBody>
      </p:sp>
      <p:sp>
        <p:nvSpPr>
          <p:cNvPr id="352" name="文字方塊 2"/>
          <p:cNvSpPr txBox="1">
            <a:spLocks noChangeArrowheads="1"/>
          </p:cNvSpPr>
          <p:nvPr/>
        </p:nvSpPr>
        <p:spPr bwMode="auto">
          <a:xfrm>
            <a:off x="9371195" y="1948076"/>
            <a:ext cx="429260" cy="236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ts val="500"/>
              </a:lnSpc>
              <a:spcAft>
                <a:spcPts val="0"/>
              </a:spcAft>
            </a:pPr>
            <a:r>
              <a:rPr lang="zh-TW" altLang="en-US" sz="4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物理</a:t>
            </a:r>
            <a:r>
              <a:rPr lang="zh-TW" sz="400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科</a:t>
            </a:r>
            <a:endParaRPr lang="zh-TW" sz="12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>
              <a:lnSpc>
                <a:spcPts val="500"/>
              </a:lnSpc>
              <a:spcAft>
                <a:spcPts val="0"/>
              </a:spcAft>
            </a:pPr>
            <a:r>
              <a:rPr lang="zh-TW" sz="400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視聽教室</a:t>
            </a:r>
            <a:endParaRPr lang="zh-TW" sz="12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</p:txBody>
      </p:sp>
      <p:sp>
        <p:nvSpPr>
          <p:cNvPr id="353" name="文字方塊 2"/>
          <p:cNvSpPr txBox="1">
            <a:spLocks noChangeArrowheads="1"/>
          </p:cNvSpPr>
          <p:nvPr/>
        </p:nvSpPr>
        <p:spPr bwMode="auto">
          <a:xfrm>
            <a:off x="8685124" y="1997444"/>
            <a:ext cx="314533" cy="210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ts val="900"/>
              </a:lnSpc>
              <a:spcAft>
                <a:spcPts val="0"/>
              </a:spcAft>
            </a:pPr>
            <a:r>
              <a:rPr lang="zh-TW" altLang="en-US" sz="5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廁所</a:t>
            </a:r>
            <a:endParaRPr lang="zh-TW" sz="5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</p:txBody>
      </p:sp>
      <p:sp>
        <p:nvSpPr>
          <p:cNvPr id="354" name="文字方塊 2"/>
          <p:cNvSpPr txBox="1">
            <a:spLocks noChangeArrowheads="1"/>
          </p:cNvSpPr>
          <p:nvPr/>
        </p:nvSpPr>
        <p:spPr bwMode="auto">
          <a:xfrm>
            <a:off x="8654695" y="2153516"/>
            <a:ext cx="375390" cy="210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ts val="900"/>
              </a:lnSpc>
              <a:spcAft>
                <a:spcPts val="0"/>
              </a:spcAft>
            </a:pPr>
            <a:r>
              <a:rPr lang="zh-TW" altLang="en-US" sz="5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音樂科</a:t>
            </a:r>
            <a:endParaRPr lang="zh-TW" sz="5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</p:txBody>
      </p:sp>
      <p:sp>
        <p:nvSpPr>
          <p:cNvPr id="355" name="文字方塊 2"/>
          <p:cNvSpPr txBox="1">
            <a:spLocks noChangeArrowheads="1"/>
          </p:cNvSpPr>
          <p:nvPr/>
        </p:nvSpPr>
        <p:spPr bwMode="auto">
          <a:xfrm>
            <a:off x="8123152" y="2001381"/>
            <a:ext cx="529437" cy="210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ts val="900"/>
              </a:lnSpc>
              <a:spcAft>
                <a:spcPts val="0"/>
              </a:spcAft>
            </a:pPr>
            <a:r>
              <a:rPr lang="zh-TW" altLang="en-US" sz="5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音樂教室</a:t>
            </a:r>
            <a:r>
              <a:rPr lang="en-US" altLang="zh-TW" sz="5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(</a:t>
            </a:r>
            <a:r>
              <a:rPr lang="zh-TW" altLang="en-US" sz="5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一</a:t>
            </a:r>
            <a:r>
              <a:rPr lang="en-US" altLang="zh-TW" sz="5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)</a:t>
            </a:r>
            <a:endParaRPr lang="zh-TW" sz="5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</p:txBody>
      </p:sp>
      <p:sp>
        <p:nvSpPr>
          <p:cNvPr id="356" name="文字方塊 2"/>
          <p:cNvSpPr txBox="1">
            <a:spLocks noChangeArrowheads="1"/>
          </p:cNvSpPr>
          <p:nvPr/>
        </p:nvSpPr>
        <p:spPr bwMode="auto">
          <a:xfrm>
            <a:off x="7741860" y="2001381"/>
            <a:ext cx="524921" cy="210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ts val="900"/>
              </a:lnSpc>
              <a:spcAft>
                <a:spcPts val="0"/>
              </a:spcAft>
            </a:pPr>
            <a:r>
              <a:rPr lang="zh-TW" altLang="en-US" sz="5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音樂教室</a:t>
            </a:r>
            <a:r>
              <a:rPr lang="en-US" altLang="zh-TW" sz="5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(</a:t>
            </a:r>
            <a:r>
              <a:rPr lang="zh-TW" altLang="en-US" sz="5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二</a:t>
            </a:r>
            <a:r>
              <a:rPr lang="en-US" altLang="zh-TW" sz="5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)</a:t>
            </a:r>
            <a:endParaRPr lang="zh-TW" sz="5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</p:txBody>
      </p:sp>
      <p:sp>
        <p:nvSpPr>
          <p:cNvPr id="357" name="文字方塊 2"/>
          <p:cNvSpPr txBox="1">
            <a:spLocks noChangeArrowheads="1"/>
          </p:cNvSpPr>
          <p:nvPr/>
        </p:nvSpPr>
        <p:spPr bwMode="auto">
          <a:xfrm>
            <a:off x="7746714" y="2297783"/>
            <a:ext cx="524921" cy="210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ts val="900"/>
              </a:lnSpc>
              <a:spcAft>
                <a:spcPts val="0"/>
              </a:spcAft>
            </a:pPr>
            <a:r>
              <a:rPr lang="zh-TW" altLang="en-US" sz="5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   演奏教室</a:t>
            </a:r>
            <a:endParaRPr lang="zh-TW" sz="5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</p:txBody>
      </p:sp>
      <p:sp>
        <p:nvSpPr>
          <p:cNvPr id="358" name="文字方塊 2"/>
          <p:cNvSpPr txBox="1">
            <a:spLocks noChangeArrowheads="1"/>
          </p:cNvSpPr>
          <p:nvPr/>
        </p:nvSpPr>
        <p:spPr bwMode="auto">
          <a:xfrm>
            <a:off x="8130988" y="2307542"/>
            <a:ext cx="551578" cy="210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ts val="900"/>
              </a:lnSpc>
              <a:spcAft>
                <a:spcPts val="0"/>
              </a:spcAft>
            </a:pPr>
            <a:r>
              <a:rPr lang="zh-TW" altLang="en-US" sz="5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   合奏教室</a:t>
            </a:r>
            <a:endParaRPr lang="zh-TW" sz="5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</p:txBody>
      </p:sp>
      <p:sp>
        <p:nvSpPr>
          <p:cNvPr id="359" name="文字方塊 2"/>
          <p:cNvSpPr txBox="1">
            <a:spLocks noChangeArrowheads="1"/>
          </p:cNvSpPr>
          <p:nvPr/>
        </p:nvSpPr>
        <p:spPr bwMode="auto">
          <a:xfrm>
            <a:off x="7769272" y="2155166"/>
            <a:ext cx="353695" cy="265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spcAft>
                <a:spcPts val="0"/>
              </a:spcAft>
            </a:pPr>
            <a:r>
              <a:rPr lang="en-US" altLang="zh-TW" sz="800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1</a:t>
            </a:r>
            <a:r>
              <a:rPr lang="en-US" sz="800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2</a:t>
            </a:r>
            <a:r>
              <a:rPr lang="en-US" altLang="zh-TW" sz="800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0</a:t>
            </a:r>
            <a:endParaRPr lang="zh-TW" sz="12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</p:txBody>
      </p:sp>
      <p:sp>
        <p:nvSpPr>
          <p:cNvPr id="360" name="文字方塊 2"/>
          <p:cNvSpPr txBox="1">
            <a:spLocks noChangeArrowheads="1"/>
          </p:cNvSpPr>
          <p:nvPr/>
        </p:nvSpPr>
        <p:spPr bwMode="auto">
          <a:xfrm>
            <a:off x="8026611" y="2155165"/>
            <a:ext cx="353695" cy="265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spcAft>
                <a:spcPts val="0"/>
              </a:spcAft>
            </a:pPr>
            <a:r>
              <a:rPr lang="en-US" altLang="zh-TW" sz="8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2</a:t>
            </a:r>
            <a:r>
              <a:rPr lang="en-US" sz="800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2</a:t>
            </a:r>
            <a:r>
              <a:rPr lang="en-US" altLang="zh-TW" sz="800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0</a:t>
            </a:r>
            <a:endParaRPr lang="zh-TW" sz="12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</p:txBody>
      </p:sp>
      <p:sp>
        <p:nvSpPr>
          <p:cNvPr id="361" name="文字方塊 2"/>
          <p:cNvSpPr txBox="1">
            <a:spLocks noChangeArrowheads="1"/>
          </p:cNvSpPr>
          <p:nvPr/>
        </p:nvSpPr>
        <p:spPr bwMode="auto">
          <a:xfrm>
            <a:off x="8302066" y="2160202"/>
            <a:ext cx="353695" cy="265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spcAft>
                <a:spcPts val="0"/>
              </a:spcAft>
            </a:pPr>
            <a:r>
              <a:rPr lang="en-US" altLang="zh-TW" sz="8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3</a:t>
            </a:r>
            <a:r>
              <a:rPr lang="en-US" sz="800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2</a:t>
            </a:r>
            <a:r>
              <a:rPr lang="en-US" altLang="zh-TW" sz="800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0</a:t>
            </a:r>
            <a:endParaRPr lang="zh-TW" sz="12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</p:txBody>
      </p:sp>
      <p:sp>
        <p:nvSpPr>
          <p:cNvPr id="362" name="文字方塊 361"/>
          <p:cNvSpPr txBox="1"/>
          <p:nvPr/>
        </p:nvSpPr>
        <p:spPr>
          <a:xfrm>
            <a:off x="7615723" y="2021706"/>
            <a:ext cx="292388" cy="361637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zh-TW" altLang="en-US" sz="700" dirty="0"/>
              <a:t>莊敬樓</a:t>
            </a:r>
          </a:p>
        </p:txBody>
      </p:sp>
      <p:sp>
        <p:nvSpPr>
          <p:cNvPr id="363" name="文字方塊 362"/>
          <p:cNvSpPr txBox="1"/>
          <p:nvPr/>
        </p:nvSpPr>
        <p:spPr>
          <a:xfrm>
            <a:off x="10895585" y="2127562"/>
            <a:ext cx="307777" cy="400110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zh-TW" altLang="en-US" sz="800" dirty="0"/>
              <a:t>科學館</a:t>
            </a:r>
          </a:p>
        </p:txBody>
      </p:sp>
      <p:sp>
        <p:nvSpPr>
          <p:cNvPr id="364" name="文字方塊 739"/>
          <p:cNvSpPr txBox="1"/>
          <p:nvPr/>
        </p:nvSpPr>
        <p:spPr>
          <a:xfrm>
            <a:off x="9152312" y="834579"/>
            <a:ext cx="384175" cy="565150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eaVert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zh-TW" sz="800" kern="100" dirty="0">
                <a:effectLst/>
                <a:latin typeface="Calibri" panose="020F0502020204030204" pitchFamily="34" charset="0"/>
                <a:ea typeface="中國龍行書體" panose="02010609000101010101" pitchFamily="49" charset="-120"/>
                <a:cs typeface="Times New Roman" panose="02020603050405020304" pitchFamily="18" charset="0"/>
              </a:rPr>
              <a:t>藝術大樓</a:t>
            </a:r>
            <a:endParaRPr lang="zh-TW" sz="12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</p:txBody>
      </p:sp>
      <p:sp>
        <p:nvSpPr>
          <p:cNvPr id="365" name="文字方塊 739"/>
          <p:cNvSpPr txBox="1"/>
          <p:nvPr/>
        </p:nvSpPr>
        <p:spPr>
          <a:xfrm>
            <a:off x="7675848" y="1174206"/>
            <a:ext cx="384175" cy="565150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eaVert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zh-TW" altLang="en-US" sz="800" kern="100" dirty="0">
                <a:latin typeface="Calibri" panose="020F0502020204030204" pitchFamily="34" charset="0"/>
                <a:ea typeface="中國龍行書體" panose="02010609000101010101" pitchFamily="49" charset="-120"/>
                <a:cs typeface="Times New Roman" panose="02020603050405020304" pitchFamily="18" charset="0"/>
              </a:rPr>
              <a:t>山劇院</a:t>
            </a:r>
            <a:endParaRPr lang="zh-TW" sz="12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</p:txBody>
      </p:sp>
      <p:sp>
        <p:nvSpPr>
          <p:cNvPr id="366" name="文字方塊 2"/>
          <p:cNvSpPr txBox="1">
            <a:spLocks noChangeArrowheads="1"/>
          </p:cNvSpPr>
          <p:nvPr/>
        </p:nvSpPr>
        <p:spPr bwMode="auto">
          <a:xfrm flipH="1">
            <a:off x="9556524" y="1411847"/>
            <a:ext cx="419882" cy="2597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spcAft>
                <a:spcPts val="0"/>
              </a:spcAft>
            </a:pPr>
            <a:r>
              <a:rPr lang="zh-TW" sz="600" kern="100" dirty="0">
                <a:effectLst/>
                <a:latin typeface="Calibri" panose="020F0502020204030204" pitchFamily="34" charset="0"/>
                <a:ea typeface="中國龍行書體" panose="02010609000101010101" pitchFamily="49" charset="-120"/>
                <a:cs typeface="Times New Roman" panose="02020603050405020304" pitchFamily="18" charset="0"/>
              </a:rPr>
              <a:t>山藝廊</a:t>
            </a:r>
            <a:endParaRPr lang="zh-TW" sz="12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sz="600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 </a:t>
            </a:r>
            <a:endParaRPr lang="zh-TW" sz="12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</p:txBody>
      </p:sp>
      <p:sp>
        <p:nvSpPr>
          <p:cNvPr id="368" name="文字方塊 2"/>
          <p:cNvSpPr txBox="1">
            <a:spLocks noChangeArrowheads="1"/>
          </p:cNvSpPr>
          <p:nvPr/>
        </p:nvSpPr>
        <p:spPr bwMode="auto">
          <a:xfrm>
            <a:off x="7633979" y="3407639"/>
            <a:ext cx="324685" cy="210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ts val="900"/>
              </a:lnSpc>
              <a:spcAft>
                <a:spcPts val="0"/>
              </a:spcAft>
            </a:pPr>
            <a:r>
              <a:rPr lang="en-US" altLang="zh-TW" sz="500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(B1)</a:t>
            </a:r>
            <a:endParaRPr lang="zh-TW" sz="5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</p:txBody>
      </p:sp>
      <p:sp>
        <p:nvSpPr>
          <p:cNvPr id="369" name="文字方塊 2"/>
          <p:cNvSpPr txBox="1">
            <a:spLocks noChangeArrowheads="1"/>
          </p:cNvSpPr>
          <p:nvPr/>
        </p:nvSpPr>
        <p:spPr bwMode="auto">
          <a:xfrm flipH="1">
            <a:off x="3820643" y="562720"/>
            <a:ext cx="817991" cy="2597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spcAft>
                <a:spcPts val="0"/>
              </a:spcAft>
            </a:pPr>
            <a:r>
              <a:rPr lang="zh-TW" sz="800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復興二路</a:t>
            </a:r>
            <a:endParaRPr lang="zh-TW" sz="12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sz="800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 </a:t>
            </a:r>
            <a:endParaRPr lang="zh-TW" sz="12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</p:txBody>
      </p:sp>
      <p:sp>
        <p:nvSpPr>
          <p:cNvPr id="370" name="文字方塊 2"/>
          <p:cNvSpPr txBox="1">
            <a:spLocks noChangeArrowheads="1"/>
          </p:cNvSpPr>
          <p:nvPr/>
        </p:nvSpPr>
        <p:spPr bwMode="auto">
          <a:xfrm flipH="1">
            <a:off x="8434588" y="378913"/>
            <a:ext cx="685877" cy="2597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spcAft>
                <a:spcPts val="0"/>
              </a:spcAft>
            </a:pPr>
            <a:r>
              <a:rPr lang="zh-TW" sz="800" kern="10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復興二路</a:t>
            </a:r>
            <a:endParaRPr lang="zh-TW" sz="1200" kern="10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sz="800" kern="10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 </a:t>
            </a:r>
            <a:endParaRPr lang="zh-TW" sz="1200" kern="10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</p:txBody>
      </p:sp>
      <p:cxnSp>
        <p:nvCxnSpPr>
          <p:cNvPr id="372" name="直線接點 371"/>
          <p:cNvCxnSpPr/>
          <p:nvPr/>
        </p:nvCxnSpPr>
        <p:spPr>
          <a:xfrm>
            <a:off x="557072" y="2050270"/>
            <a:ext cx="0" cy="375001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4" name="直線接點 373"/>
          <p:cNvCxnSpPr/>
          <p:nvPr/>
        </p:nvCxnSpPr>
        <p:spPr>
          <a:xfrm flipH="1">
            <a:off x="557072" y="1912505"/>
            <a:ext cx="179128" cy="138912"/>
          </a:xfrm>
          <a:prstGeom prst="line">
            <a:avLst/>
          </a:prstGeom>
          <a:ln w="952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6" name="直線接點 375"/>
          <p:cNvCxnSpPr/>
          <p:nvPr/>
        </p:nvCxnSpPr>
        <p:spPr>
          <a:xfrm>
            <a:off x="336701" y="3904112"/>
            <a:ext cx="0" cy="20382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8" name="直線接點 377"/>
          <p:cNvCxnSpPr/>
          <p:nvPr/>
        </p:nvCxnSpPr>
        <p:spPr>
          <a:xfrm flipH="1">
            <a:off x="336701" y="1693558"/>
            <a:ext cx="288432" cy="208837"/>
          </a:xfrm>
          <a:prstGeom prst="line">
            <a:avLst/>
          </a:prstGeom>
          <a:ln w="952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82" name="文字方塊 2"/>
          <p:cNvSpPr txBox="1">
            <a:spLocks noChangeArrowheads="1"/>
          </p:cNvSpPr>
          <p:nvPr/>
        </p:nvSpPr>
        <p:spPr bwMode="auto">
          <a:xfrm rot="19311104" flipH="1">
            <a:off x="1021962" y="1001204"/>
            <a:ext cx="1161415" cy="2597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spcAft>
                <a:spcPts val="0"/>
              </a:spcAft>
            </a:pPr>
            <a:r>
              <a:rPr lang="zh-TW" sz="800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復興二路</a:t>
            </a:r>
            <a:endParaRPr lang="zh-TW" sz="12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sz="800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 </a:t>
            </a:r>
            <a:endParaRPr lang="zh-TW" sz="12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</p:txBody>
      </p:sp>
      <p:sp>
        <p:nvSpPr>
          <p:cNvPr id="383" name="文字方塊 706"/>
          <p:cNvSpPr txBox="1"/>
          <p:nvPr/>
        </p:nvSpPr>
        <p:spPr>
          <a:xfrm>
            <a:off x="226155" y="4672904"/>
            <a:ext cx="384175" cy="532250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eaVert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zh-TW" altLang="en-US" sz="800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復興四路</a:t>
            </a:r>
            <a:endParaRPr lang="zh-TW" sz="8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</p:txBody>
      </p:sp>
      <p:cxnSp>
        <p:nvCxnSpPr>
          <p:cNvPr id="385" name="直線接點 384"/>
          <p:cNvCxnSpPr/>
          <p:nvPr/>
        </p:nvCxnSpPr>
        <p:spPr>
          <a:xfrm>
            <a:off x="336701" y="1898920"/>
            <a:ext cx="0" cy="154689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87" name="文字方塊 706"/>
          <p:cNvSpPr txBox="1"/>
          <p:nvPr/>
        </p:nvSpPr>
        <p:spPr>
          <a:xfrm>
            <a:off x="221107" y="2474973"/>
            <a:ext cx="384175" cy="532250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eaVert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zh-TW" altLang="en-US" sz="800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復興二路</a:t>
            </a:r>
            <a:endParaRPr lang="zh-TW" sz="8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</p:txBody>
      </p:sp>
      <p:sp>
        <p:nvSpPr>
          <p:cNvPr id="216" name="文字方塊 2"/>
          <p:cNvSpPr txBox="1">
            <a:spLocks noChangeArrowheads="1"/>
          </p:cNvSpPr>
          <p:nvPr/>
        </p:nvSpPr>
        <p:spPr bwMode="auto">
          <a:xfrm flipH="1">
            <a:off x="3354970" y="1037494"/>
            <a:ext cx="744855" cy="2597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spcAft>
                <a:spcPts val="0"/>
              </a:spcAft>
            </a:pPr>
            <a:r>
              <a:rPr lang="zh-TW" altLang="en-US" sz="6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數學</a:t>
            </a:r>
            <a:r>
              <a:rPr lang="zh-TW" sz="600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專科教室</a:t>
            </a:r>
            <a:endParaRPr lang="zh-TW" sz="12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sz="600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 </a:t>
            </a:r>
            <a:endParaRPr lang="zh-TW" sz="12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</p:txBody>
      </p:sp>
      <p:sp>
        <p:nvSpPr>
          <p:cNvPr id="222" name="文字方塊 2"/>
          <p:cNvSpPr txBox="1">
            <a:spLocks noChangeArrowheads="1"/>
          </p:cNvSpPr>
          <p:nvPr/>
        </p:nvSpPr>
        <p:spPr bwMode="auto">
          <a:xfrm>
            <a:off x="11505912" y="1423728"/>
            <a:ext cx="550121" cy="2069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ts val="900"/>
              </a:lnSpc>
              <a:spcAft>
                <a:spcPts val="0"/>
              </a:spcAft>
            </a:pPr>
            <a:r>
              <a:rPr lang="zh-TW" altLang="en-US" sz="800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車道口</a:t>
            </a:r>
            <a:endParaRPr lang="zh-TW" sz="8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</p:txBody>
      </p:sp>
      <p:sp>
        <p:nvSpPr>
          <p:cNvPr id="2" name="文字方塊 1"/>
          <p:cNvSpPr txBox="1"/>
          <p:nvPr/>
        </p:nvSpPr>
        <p:spPr>
          <a:xfrm>
            <a:off x="9405682" y="4379840"/>
            <a:ext cx="261610" cy="249427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zh-TW" altLang="en-US" sz="500" dirty="0"/>
              <a:t>廁  所</a:t>
            </a:r>
          </a:p>
        </p:txBody>
      </p:sp>
      <p:sp>
        <p:nvSpPr>
          <p:cNvPr id="224" name="文字方塊 223"/>
          <p:cNvSpPr txBox="1"/>
          <p:nvPr/>
        </p:nvSpPr>
        <p:spPr>
          <a:xfrm>
            <a:off x="8179178" y="4462894"/>
            <a:ext cx="261610" cy="249427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zh-TW" altLang="en-US" sz="500" dirty="0"/>
              <a:t>廁  所</a:t>
            </a:r>
          </a:p>
        </p:txBody>
      </p:sp>
      <p:sp>
        <p:nvSpPr>
          <p:cNvPr id="225" name="文字方塊 224"/>
          <p:cNvSpPr txBox="1"/>
          <p:nvPr/>
        </p:nvSpPr>
        <p:spPr>
          <a:xfrm>
            <a:off x="6847912" y="4465411"/>
            <a:ext cx="261610" cy="26385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zh-TW" altLang="en-US" sz="500"/>
              <a:t>男 廁  </a:t>
            </a:r>
            <a:endParaRPr lang="zh-TW" altLang="en-US" sz="500" dirty="0"/>
          </a:p>
        </p:txBody>
      </p:sp>
      <p:sp>
        <p:nvSpPr>
          <p:cNvPr id="230" name="文字方塊 229"/>
          <p:cNvSpPr txBox="1"/>
          <p:nvPr/>
        </p:nvSpPr>
        <p:spPr>
          <a:xfrm>
            <a:off x="6845133" y="4722714"/>
            <a:ext cx="261610" cy="26385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zh-TW" altLang="en-US" sz="500" dirty="0"/>
              <a:t>女 廁  </a:t>
            </a:r>
          </a:p>
        </p:txBody>
      </p:sp>
      <p:sp>
        <p:nvSpPr>
          <p:cNvPr id="231" name="文字方塊 2"/>
          <p:cNvSpPr txBox="1">
            <a:spLocks noChangeArrowheads="1"/>
          </p:cNvSpPr>
          <p:nvPr/>
        </p:nvSpPr>
        <p:spPr bwMode="auto">
          <a:xfrm>
            <a:off x="5421213" y="5914509"/>
            <a:ext cx="728186" cy="169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ts val="600"/>
              </a:lnSpc>
              <a:spcAft>
                <a:spcPts val="0"/>
              </a:spcAft>
            </a:pPr>
            <a:r>
              <a:rPr lang="zh-TW" altLang="en-US" sz="105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校  門  口</a:t>
            </a:r>
            <a:endParaRPr lang="zh-TW" sz="105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</p:txBody>
      </p:sp>
      <p:cxnSp>
        <p:nvCxnSpPr>
          <p:cNvPr id="4" name="直線接點 3"/>
          <p:cNvCxnSpPr/>
          <p:nvPr/>
        </p:nvCxnSpPr>
        <p:spPr>
          <a:xfrm flipV="1">
            <a:off x="11539279" y="998785"/>
            <a:ext cx="0" cy="43926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直線接點 35"/>
          <p:cNvCxnSpPr/>
          <p:nvPr/>
        </p:nvCxnSpPr>
        <p:spPr>
          <a:xfrm>
            <a:off x="2119332" y="4411709"/>
            <a:ext cx="455075" cy="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0" name="文字方塊 412"/>
          <p:cNvSpPr txBox="1"/>
          <p:nvPr/>
        </p:nvSpPr>
        <p:spPr>
          <a:xfrm>
            <a:off x="2136680" y="2156802"/>
            <a:ext cx="368935" cy="341630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eaVert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zh-TW" sz="600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廁  所</a:t>
            </a:r>
            <a:endParaRPr lang="zh-TW" sz="12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</p:txBody>
      </p:sp>
      <p:sp>
        <p:nvSpPr>
          <p:cNvPr id="255" name="文字方塊 412"/>
          <p:cNvSpPr txBox="1"/>
          <p:nvPr/>
        </p:nvSpPr>
        <p:spPr>
          <a:xfrm>
            <a:off x="899819" y="2212528"/>
            <a:ext cx="368935" cy="341630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eaVert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zh-TW" sz="600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廁  所</a:t>
            </a:r>
            <a:endParaRPr lang="zh-TW" sz="12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</p:txBody>
      </p:sp>
      <p:sp>
        <p:nvSpPr>
          <p:cNvPr id="260" name="文字方塊 2">
            <a:extLst>
              <a:ext uri="{FF2B5EF4-FFF2-40B4-BE49-F238E27FC236}">
                <a16:creationId xmlns:a16="http://schemas.microsoft.com/office/drawing/2014/main" id="{502A56CF-3676-4AEE-A0DA-DF7B16FDD470}"/>
              </a:ext>
            </a:extLst>
          </p:cNvPr>
          <p:cNvSpPr txBox="1">
            <a:spLocks noChangeArrowheads="1"/>
          </p:cNvSpPr>
          <p:nvPr/>
        </p:nvSpPr>
        <p:spPr bwMode="auto">
          <a:xfrm rot="2544191">
            <a:off x="7235638" y="4868239"/>
            <a:ext cx="478714" cy="274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ts val="600"/>
              </a:lnSpc>
              <a:spcAft>
                <a:spcPts val="0"/>
              </a:spcAft>
            </a:pPr>
            <a:r>
              <a:rPr lang="zh-TW" altLang="en-US" sz="3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多功能</a:t>
            </a:r>
            <a:endParaRPr lang="zh-TW" sz="3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>
              <a:lnSpc>
                <a:spcPts val="600"/>
              </a:lnSpc>
              <a:spcAft>
                <a:spcPts val="0"/>
              </a:spcAft>
            </a:pPr>
            <a:r>
              <a:rPr lang="zh-TW" altLang="en-US" sz="300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     </a:t>
            </a:r>
            <a:r>
              <a:rPr lang="zh-TW" sz="300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教室</a:t>
            </a:r>
            <a:r>
              <a:rPr lang="en-US" sz="300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(</a:t>
            </a:r>
            <a:r>
              <a:rPr lang="zh-TW" altLang="en-US" sz="300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四</a:t>
            </a:r>
            <a:r>
              <a:rPr lang="en-US" sz="300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)</a:t>
            </a:r>
            <a:endParaRPr lang="zh-TW" sz="3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</p:txBody>
      </p:sp>
      <p:sp>
        <p:nvSpPr>
          <p:cNvPr id="266" name="文字方塊 739">
            <a:extLst>
              <a:ext uri="{FF2B5EF4-FFF2-40B4-BE49-F238E27FC236}">
                <a16:creationId xmlns:a16="http://schemas.microsoft.com/office/drawing/2014/main" id="{6C1B5393-AE2D-47B2-B7A5-F3EE06BC22AB}"/>
              </a:ext>
            </a:extLst>
          </p:cNvPr>
          <p:cNvSpPr txBox="1"/>
          <p:nvPr/>
        </p:nvSpPr>
        <p:spPr>
          <a:xfrm flipH="1">
            <a:off x="7132819" y="2027235"/>
            <a:ext cx="67814" cy="206993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eaVert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zh-TW" altLang="en-US" sz="300" u="sng" kern="1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撞球室</a:t>
            </a:r>
            <a:endParaRPr lang="zh-TW" sz="300" u="sng" kern="100" dirty="0">
              <a:effectLst/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268" name="文字方塊 739">
            <a:extLst>
              <a:ext uri="{FF2B5EF4-FFF2-40B4-BE49-F238E27FC236}">
                <a16:creationId xmlns:a16="http://schemas.microsoft.com/office/drawing/2014/main" id="{E1C3A37A-44D3-4AD1-A906-7986092741D1}"/>
              </a:ext>
            </a:extLst>
          </p:cNvPr>
          <p:cNvSpPr txBox="1"/>
          <p:nvPr/>
        </p:nvSpPr>
        <p:spPr>
          <a:xfrm flipH="1">
            <a:off x="7042879" y="2049176"/>
            <a:ext cx="111227" cy="278441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eaVert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zh-TW" altLang="en-US" sz="300" kern="1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樂活教室</a:t>
            </a:r>
            <a:endParaRPr lang="zh-TW" sz="300" kern="100" dirty="0">
              <a:effectLst/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270" name="文字方塊 739">
            <a:extLst>
              <a:ext uri="{FF2B5EF4-FFF2-40B4-BE49-F238E27FC236}">
                <a16:creationId xmlns:a16="http://schemas.microsoft.com/office/drawing/2014/main" id="{F3F0EBA2-291B-4A78-8854-81EBAE2A62A0}"/>
              </a:ext>
            </a:extLst>
          </p:cNvPr>
          <p:cNvSpPr txBox="1"/>
          <p:nvPr/>
        </p:nvSpPr>
        <p:spPr>
          <a:xfrm flipH="1">
            <a:off x="6932979" y="2141117"/>
            <a:ext cx="111227" cy="278441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eaVert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zh-TW" altLang="en-US" sz="300" kern="1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多功能教室</a:t>
            </a:r>
            <a:r>
              <a:rPr lang="en-US" altLang="zh-TW" sz="300" kern="1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en-US" sz="300" kern="1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六</a:t>
            </a:r>
            <a:r>
              <a:rPr lang="en-US" altLang="zh-TW" sz="300" kern="1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  <a:endParaRPr lang="zh-TW" sz="300" kern="100" dirty="0">
              <a:effectLst/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238" name="文字方塊 2">
            <a:extLst>
              <a:ext uri="{FF2B5EF4-FFF2-40B4-BE49-F238E27FC236}">
                <a16:creationId xmlns:a16="http://schemas.microsoft.com/office/drawing/2014/main" id="{4D595D07-A526-4954-8DB5-C018C5A40028}"/>
              </a:ext>
            </a:extLst>
          </p:cNvPr>
          <p:cNvSpPr txBox="1">
            <a:spLocks noChangeArrowheads="1"/>
          </p:cNvSpPr>
          <p:nvPr/>
        </p:nvSpPr>
        <p:spPr bwMode="auto">
          <a:xfrm rot="2595249">
            <a:off x="8291978" y="4770378"/>
            <a:ext cx="542290" cy="259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ts val="600"/>
              </a:lnSpc>
              <a:spcAft>
                <a:spcPts val="0"/>
              </a:spcAft>
            </a:pPr>
            <a:r>
              <a:rPr lang="zh-TW" altLang="en-US" sz="400" b="1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      教師</a:t>
            </a:r>
            <a:endParaRPr lang="en-US" altLang="zh-TW" sz="400" b="1" kern="100" dirty="0"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>
              <a:lnSpc>
                <a:spcPts val="600"/>
              </a:lnSpc>
              <a:spcAft>
                <a:spcPts val="0"/>
              </a:spcAft>
            </a:pPr>
            <a:r>
              <a:rPr lang="zh-TW" altLang="en-US" sz="400" b="1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    休息室</a:t>
            </a:r>
            <a:r>
              <a:rPr lang="en-US" altLang="zh-TW" sz="400" b="1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(</a:t>
            </a:r>
            <a:r>
              <a:rPr lang="zh-TW" altLang="en-US" sz="400" b="1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一</a:t>
            </a:r>
            <a:r>
              <a:rPr lang="en-US" altLang="zh-TW" sz="400" b="1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)</a:t>
            </a:r>
            <a:endParaRPr lang="zh-TW" sz="12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</p:txBody>
      </p:sp>
      <p:sp>
        <p:nvSpPr>
          <p:cNvPr id="239" name="文字方塊 238">
            <a:extLst>
              <a:ext uri="{FF2B5EF4-FFF2-40B4-BE49-F238E27FC236}">
                <a16:creationId xmlns:a16="http://schemas.microsoft.com/office/drawing/2014/main" id="{C7CEC708-47CA-4452-9D19-A48A2CF7B7D9}"/>
              </a:ext>
            </a:extLst>
          </p:cNvPr>
          <p:cNvSpPr txBox="1"/>
          <p:nvPr/>
        </p:nvSpPr>
        <p:spPr>
          <a:xfrm rot="18131441">
            <a:off x="3218217" y="3113859"/>
            <a:ext cx="416897" cy="2402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25400" algn="l" defTabSz="914400" rtl="0" eaLnBrk="1" fontAlgn="auto" latinLnBrk="0" hangingPunct="1">
              <a:lnSpc>
                <a:spcPts val="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400" kern="100" dirty="0">
                <a:solidFill>
                  <a:prstClr val="black"/>
                </a:solidFill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     多功能</a:t>
            </a:r>
            <a:endParaRPr lang="en-US" altLang="zh-TW" sz="400" kern="100" dirty="0">
              <a:solidFill>
                <a:prstClr val="black"/>
              </a:solidFill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marL="0" marR="0" lvl="0" indent="25400" algn="l" defTabSz="914400" rtl="0" eaLnBrk="1" fontAlgn="auto" latinLnBrk="0" hangingPunct="1">
              <a:lnSpc>
                <a:spcPts val="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4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教室</a:t>
            </a:r>
            <a:r>
              <a:rPr kumimoji="0" lang="en-US" altLang="zh-TW" sz="4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(</a:t>
            </a:r>
            <a:r>
              <a:rPr kumimoji="0" lang="zh-TW" altLang="en-US" sz="4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三</a:t>
            </a:r>
            <a:r>
              <a:rPr kumimoji="0" lang="en-US" altLang="zh-TW" sz="4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)</a:t>
            </a:r>
            <a:endParaRPr kumimoji="0" lang="zh-TW" altLang="en-US" sz="12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</p:txBody>
      </p:sp>
      <p:sp>
        <p:nvSpPr>
          <p:cNvPr id="256" name="文字方塊 2">
            <a:extLst>
              <a:ext uri="{FF2B5EF4-FFF2-40B4-BE49-F238E27FC236}">
                <a16:creationId xmlns:a16="http://schemas.microsoft.com/office/drawing/2014/main" id="{56E51738-2924-4EE3-AC88-94F8443D58DC}"/>
              </a:ext>
            </a:extLst>
          </p:cNvPr>
          <p:cNvSpPr txBox="1">
            <a:spLocks noChangeArrowheads="1"/>
          </p:cNvSpPr>
          <p:nvPr/>
        </p:nvSpPr>
        <p:spPr bwMode="auto">
          <a:xfrm rot="18138813" flipH="1">
            <a:off x="4323760" y="1573133"/>
            <a:ext cx="300914" cy="1803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spcAft>
                <a:spcPts val="0"/>
              </a:spcAft>
            </a:pPr>
            <a:r>
              <a:rPr lang="en-US" sz="6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11</a:t>
            </a:r>
            <a:r>
              <a:rPr lang="en-US" altLang="zh-TW" sz="600" kern="100" dirty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7</a:t>
            </a:r>
            <a:endParaRPr lang="zh-TW" sz="12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sz="600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 </a:t>
            </a:r>
            <a:endParaRPr lang="zh-TW" sz="12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13055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1493</TotalTime>
  <Words>613</Words>
  <Application>Microsoft Office PowerPoint</Application>
  <PresentationFormat>寬螢幕</PresentationFormat>
  <Paragraphs>283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7" baseType="lpstr">
      <vt:lpstr>新細明體</vt:lpstr>
      <vt:lpstr>標楷體</vt:lpstr>
      <vt:lpstr>Arial</vt:lpstr>
      <vt:lpstr>Calibri</vt:lpstr>
      <vt:lpstr>Calibri Light</vt:lpstr>
      <vt:lpstr>Office 佈景主題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USER</cp:lastModifiedBy>
  <cp:revision>67</cp:revision>
  <dcterms:created xsi:type="dcterms:W3CDTF">2022-08-23T05:23:27Z</dcterms:created>
  <dcterms:modified xsi:type="dcterms:W3CDTF">2024-06-25T07:56:19Z</dcterms:modified>
</cp:coreProperties>
</file>